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BIZ UDPGothic"/>
      <p:regular r:id="rId36"/>
      <p:bold r:id="rId37"/>
    </p:embeddedFont>
    <p:embeddedFont>
      <p:font typeface="Catamaran"/>
      <p:regular r:id="rId38"/>
      <p:bold r:id="rId39"/>
    </p:embeddedFont>
    <p:embeddedFont>
      <p:font typeface="Heebo"/>
      <p:regular r:id="rId40"/>
      <p:bold r:id="rId41"/>
    </p:embeddedFont>
    <p:embeddedFont>
      <p:font typeface="Palanquin Dark"/>
      <p:regular r:id="rId42"/>
      <p:bold r:id="rId43"/>
    </p:embeddedFont>
    <p:embeddedFont>
      <p:font typeface="Montserrat"/>
      <p:regular r:id="rId44"/>
      <p:bold r:id="rId45"/>
      <p:italic r:id="rId46"/>
      <p:boldItalic r:id="rId47"/>
    </p:embeddedFont>
    <p:embeddedFont>
      <p:font typeface="Heebo Black"/>
      <p:bold r:id="rId48"/>
    </p:embeddedFont>
    <p:embeddedFont>
      <p:font typeface="Heebo Medium"/>
      <p:regular r:id="rId49"/>
      <p:bold r:id="rId50"/>
    </p:embeddedFont>
    <p:embeddedFont>
      <p:font typeface="Catamaran Medium"/>
      <p:regular r:id="rId51"/>
      <p:bold r:id="rId52"/>
    </p:embeddedFont>
    <p:embeddedFont>
      <p:font typeface="Abhaya Libre"/>
      <p:regular r:id="rId53"/>
      <p:bold r:id="rId54"/>
    </p:embeddedFont>
    <p:embeddedFont>
      <p:font typeface="Catamaran Light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5AC46E-C7BF-4290-9C47-33BE0B346C10}">
  <a:tblStyle styleId="{415AC46E-C7BF-4290-9C47-33BE0B346C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ebo-regular.fntdata"/><Relationship Id="rId42" Type="http://schemas.openxmlformats.org/officeDocument/2006/relationships/font" Target="fonts/PalanquinDark-regular.fntdata"/><Relationship Id="rId41" Type="http://schemas.openxmlformats.org/officeDocument/2006/relationships/font" Target="fonts/Heebo-bold.fntdata"/><Relationship Id="rId44" Type="http://schemas.openxmlformats.org/officeDocument/2006/relationships/font" Target="fonts/Montserrat-regular.fntdata"/><Relationship Id="rId43" Type="http://schemas.openxmlformats.org/officeDocument/2006/relationships/font" Target="fonts/PalanquinDark-bold.fntdata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eboBlack-bold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Heebo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BIZUDPGothic-bold.fntdata"/><Relationship Id="rId36" Type="http://schemas.openxmlformats.org/officeDocument/2006/relationships/font" Target="fonts/BIZUDPGothic-regular.fntdata"/><Relationship Id="rId39" Type="http://schemas.openxmlformats.org/officeDocument/2006/relationships/font" Target="fonts/Catamaran-bold.fntdata"/><Relationship Id="rId38" Type="http://schemas.openxmlformats.org/officeDocument/2006/relationships/font" Target="fonts/Catamaran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atamaranMedium-regular.fntdata"/><Relationship Id="rId50" Type="http://schemas.openxmlformats.org/officeDocument/2006/relationships/font" Target="fonts/HeeboMedium-bold.fntdata"/><Relationship Id="rId53" Type="http://schemas.openxmlformats.org/officeDocument/2006/relationships/font" Target="fonts/AbhayaLibre-regular.fntdata"/><Relationship Id="rId52" Type="http://schemas.openxmlformats.org/officeDocument/2006/relationships/font" Target="fonts/CatamaranMedium-bold.fntdata"/><Relationship Id="rId11" Type="http://schemas.openxmlformats.org/officeDocument/2006/relationships/slide" Target="slides/slide6.xml"/><Relationship Id="rId55" Type="http://schemas.openxmlformats.org/officeDocument/2006/relationships/font" Target="fonts/CatamaranLight-regular.fntdata"/><Relationship Id="rId10" Type="http://schemas.openxmlformats.org/officeDocument/2006/relationships/slide" Target="slides/slide5.xml"/><Relationship Id="rId54" Type="http://schemas.openxmlformats.org/officeDocument/2006/relationships/font" Target="fonts/AbhayaLibre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Catamaran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2083732fb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2083732fb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311b7e2d45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311b7e2d45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g311b7e2d45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9" name="Google Shape;2659;g311b7e2d45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g311b7e2d45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9" name="Google Shape;2669;g311b7e2d45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311b7e2d45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5" name="Google Shape;2675;g311b7e2d45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311b7e2d45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1" name="Google Shape;2681;g311b7e2d45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g311b7e2d45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7" name="Google Shape;2687;g311b7e2d45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6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g311b7e2d454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8" name="Google Shape;2768;g311b7e2d454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g311b7e2d45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6" name="Google Shape;2776;g311b7e2d45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311b7e2d45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" name="Google Shape;2784;g311b7e2d45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g311b7e2d454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2" name="Google Shape;2792;g311b7e2d454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31113c3cd4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31113c3cd4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Google Shape;2872;g311b7e2d454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3" name="Google Shape;2873;g311b7e2d454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g311b7e2d454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g311b7e2d454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g311b7e2d454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5" name="Google Shape;2885;g311b7e2d454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311b7e2d454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311b7e2d454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g311b7e2d454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8" name="Google Shape;2898;g311b7e2d454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g311b7e2d454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9" name="Google Shape;2979;g311b7e2d454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5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g311b7e2d454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7" name="Google Shape;2987;g311b7e2d454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311b7e2d454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" name="Google Shape;2993;g311b7e2d454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7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Google Shape;2998;g157d03485c9_2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9" name="Google Shape;2999;g157d03485c9_2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g311b7e2d45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7" name="Google Shape;3107;g311b7e2d45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311b7e2d4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311b7e2d4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Google Shape;3187;g311b7e2d454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8" name="Google Shape;3188;g311b7e2d454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311b7e2d45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5" name="Google Shape;2405;g311b7e2d45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15207a1783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15207a1783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20e2ace7d7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4" name="Google Shape;2424;g20e2ace7d7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g31113c3cd4f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5" name="Google Shape;2505;g31113c3cd4f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Changed the homescreem — should we change that in the joard and re-screen shot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Switched to a nav bar interface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Subtitles for buttons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Incorporate grammar lessons in addition to vocabulary lessons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button unclear → make it an arrow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31113c3cd4f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31113c3cd4f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the complexity be tailorable to users’ ability — many were bored and unchallenged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31113c3cd4f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31113c3cd4f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Leaning into the competitive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854346" y="1195013"/>
            <a:ext cx="4202621" cy="5458706"/>
            <a:chOff x="4854346" y="1195013"/>
            <a:chExt cx="4202621" cy="5458706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4854346" y="2100776"/>
              <a:ext cx="1509962" cy="4552943"/>
              <a:chOff x="4749600" y="2924725"/>
              <a:chExt cx="1313125" cy="395942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7547033" y="1195013"/>
              <a:ext cx="1509934" cy="4224416"/>
              <a:chOff x="5789900" y="1448250"/>
              <a:chExt cx="1313100" cy="3673725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6245246" y="1649451"/>
              <a:ext cx="1509962" cy="4552943"/>
              <a:chOff x="4749600" y="2924725"/>
              <a:chExt cx="1313125" cy="3959425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" name="Google Shape;28;p2"/>
          <p:cNvGrpSpPr/>
          <p:nvPr/>
        </p:nvGrpSpPr>
        <p:grpSpPr>
          <a:xfrm>
            <a:off x="2967358" y="370901"/>
            <a:ext cx="2403704" cy="522741"/>
            <a:chOff x="4007175" y="1128725"/>
            <a:chExt cx="2166475" cy="471150"/>
          </a:xfrm>
        </p:grpSpPr>
        <p:sp>
          <p:nvSpPr>
            <p:cNvPr id="29" name="Google Shape;29;p2"/>
            <p:cNvSpPr/>
            <p:nvPr/>
          </p:nvSpPr>
          <p:spPr>
            <a:xfrm>
              <a:off x="4007175" y="1128725"/>
              <a:ext cx="2166475" cy="386050"/>
            </a:xfrm>
            <a:custGeom>
              <a:rect b="b" l="l" r="r" t="t"/>
              <a:pathLst>
                <a:path extrusionOk="0" h="15442" w="86659">
                  <a:moveTo>
                    <a:pt x="1308" y="12858"/>
                  </a:moveTo>
                  <a:lnTo>
                    <a:pt x="3527" y="12858"/>
                  </a:lnTo>
                  <a:cubicBezTo>
                    <a:pt x="3496" y="12676"/>
                    <a:pt x="3466" y="12524"/>
                    <a:pt x="3466" y="12341"/>
                  </a:cubicBezTo>
                  <a:cubicBezTo>
                    <a:pt x="3466" y="10639"/>
                    <a:pt x="4864" y="9271"/>
                    <a:pt x="6566" y="9271"/>
                  </a:cubicBezTo>
                  <a:cubicBezTo>
                    <a:pt x="7204" y="9271"/>
                    <a:pt x="7782" y="9454"/>
                    <a:pt x="8268" y="9788"/>
                  </a:cubicBezTo>
                  <a:cubicBezTo>
                    <a:pt x="8481" y="8967"/>
                    <a:pt x="9211" y="8390"/>
                    <a:pt x="10092" y="8390"/>
                  </a:cubicBezTo>
                  <a:cubicBezTo>
                    <a:pt x="10366" y="8390"/>
                    <a:pt x="10639" y="8451"/>
                    <a:pt x="10882" y="8542"/>
                  </a:cubicBezTo>
                  <a:cubicBezTo>
                    <a:pt x="11490" y="6140"/>
                    <a:pt x="13679" y="4347"/>
                    <a:pt x="16262" y="4347"/>
                  </a:cubicBezTo>
                  <a:cubicBezTo>
                    <a:pt x="18177" y="4347"/>
                    <a:pt x="19879" y="5320"/>
                    <a:pt x="20883" y="6779"/>
                  </a:cubicBezTo>
                  <a:cubicBezTo>
                    <a:pt x="21430" y="6171"/>
                    <a:pt x="22220" y="5806"/>
                    <a:pt x="23101" y="5806"/>
                  </a:cubicBezTo>
                  <a:cubicBezTo>
                    <a:pt x="23983" y="5806"/>
                    <a:pt x="24804" y="6171"/>
                    <a:pt x="25351" y="6779"/>
                  </a:cubicBezTo>
                  <a:cubicBezTo>
                    <a:pt x="25807" y="2949"/>
                    <a:pt x="29059" y="1"/>
                    <a:pt x="33010" y="1"/>
                  </a:cubicBezTo>
                  <a:cubicBezTo>
                    <a:pt x="37266" y="1"/>
                    <a:pt x="40731" y="3466"/>
                    <a:pt x="40731" y="7721"/>
                  </a:cubicBezTo>
                  <a:cubicBezTo>
                    <a:pt x="40731" y="7873"/>
                    <a:pt x="40731" y="8055"/>
                    <a:pt x="40731" y="8207"/>
                  </a:cubicBezTo>
                  <a:lnTo>
                    <a:pt x="40731" y="8207"/>
                  </a:lnTo>
                  <a:cubicBezTo>
                    <a:pt x="40853" y="6900"/>
                    <a:pt x="41947" y="5867"/>
                    <a:pt x="43284" y="5867"/>
                  </a:cubicBezTo>
                  <a:cubicBezTo>
                    <a:pt x="44713" y="5867"/>
                    <a:pt x="45837" y="6992"/>
                    <a:pt x="45837" y="8420"/>
                  </a:cubicBezTo>
                  <a:cubicBezTo>
                    <a:pt x="45837" y="8572"/>
                    <a:pt x="45837" y="8754"/>
                    <a:pt x="45807" y="8906"/>
                  </a:cubicBezTo>
                  <a:cubicBezTo>
                    <a:pt x="45959" y="8846"/>
                    <a:pt x="46141" y="8815"/>
                    <a:pt x="46324" y="8815"/>
                  </a:cubicBezTo>
                  <a:cubicBezTo>
                    <a:pt x="47236" y="8815"/>
                    <a:pt x="47996" y="9575"/>
                    <a:pt x="47996" y="10487"/>
                  </a:cubicBezTo>
                  <a:cubicBezTo>
                    <a:pt x="47996" y="10669"/>
                    <a:pt x="47965" y="10821"/>
                    <a:pt x="47935" y="10973"/>
                  </a:cubicBezTo>
                  <a:lnTo>
                    <a:pt x="51521" y="10973"/>
                  </a:lnTo>
                  <a:cubicBezTo>
                    <a:pt x="51491" y="10821"/>
                    <a:pt x="51461" y="10669"/>
                    <a:pt x="51461" y="10517"/>
                  </a:cubicBezTo>
                  <a:cubicBezTo>
                    <a:pt x="51461" y="9818"/>
                    <a:pt x="51947" y="9210"/>
                    <a:pt x="52585" y="8998"/>
                  </a:cubicBezTo>
                  <a:cubicBezTo>
                    <a:pt x="52616" y="7843"/>
                    <a:pt x="53558" y="6931"/>
                    <a:pt x="54743" y="6931"/>
                  </a:cubicBezTo>
                  <a:cubicBezTo>
                    <a:pt x="55230" y="6931"/>
                    <a:pt x="55655" y="7083"/>
                    <a:pt x="56020" y="7356"/>
                  </a:cubicBezTo>
                  <a:cubicBezTo>
                    <a:pt x="56689" y="6536"/>
                    <a:pt x="57722" y="5988"/>
                    <a:pt x="58877" y="5988"/>
                  </a:cubicBezTo>
                  <a:cubicBezTo>
                    <a:pt x="58999" y="5988"/>
                    <a:pt x="59120" y="5988"/>
                    <a:pt x="59242" y="6019"/>
                  </a:cubicBezTo>
                  <a:cubicBezTo>
                    <a:pt x="60184" y="3101"/>
                    <a:pt x="62889" y="1004"/>
                    <a:pt x="66111" y="1004"/>
                  </a:cubicBezTo>
                  <a:cubicBezTo>
                    <a:pt x="69333" y="1004"/>
                    <a:pt x="72039" y="3101"/>
                    <a:pt x="72981" y="5988"/>
                  </a:cubicBezTo>
                  <a:cubicBezTo>
                    <a:pt x="73102" y="5958"/>
                    <a:pt x="73254" y="5958"/>
                    <a:pt x="73406" y="5958"/>
                  </a:cubicBezTo>
                  <a:cubicBezTo>
                    <a:pt x="74592" y="5958"/>
                    <a:pt x="75595" y="6748"/>
                    <a:pt x="75929" y="7812"/>
                  </a:cubicBezTo>
                  <a:cubicBezTo>
                    <a:pt x="76172" y="7751"/>
                    <a:pt x="76446" y="7721"/>
                    <a:pt x="76719" y="7721"/>
                  </a:cubicBezTo>
                  <a:cubicBezTo>
                    <a:pt x="78209" y="7721"/>
                    <a:pt x="79455" y="8754"/>
                    <a:pt x="79789" y="10153"/>
                  </a:cubicBezTo>
                  <a:lnTo>
                    <a:pt x="79881" y="10153"/>
                  </a:lnTo>
                  <a:lnTo>
                    <a:pt x="79881" y="10213"/>
                  </a:lnTo>
                  <a:cubicBezTo>
                    <a:pt x="80093" y="10183"/>
                    <a:pt x="80306" y="10153"/>
                    <a:pt x="80519" y="10153"/>
                  </a:cubicBezTo>
                  <a:cubicBezTo>
                    <a:pt x="81978" y="10153"/>
                    <a:pt x="83163" y="11338"/>
                    <a:pt x="83163" y="12797"/>
                  </a:cubicBezTo>
                  <a:cubicBezTo>
                    <a:pt x="83163" y="12797"/>
                    <a:pt x="83163" y="12828"/>
                    <a:pt x="83163" y="12858"/>
                  </a:cubicBezTo>
                  <a:lnTo>
                    <a:pt x="85352" y="12858"/>
                  </a:lnTo>
                  <a:cubicBezTo>
                    <a:pt x="86081" y="12858"/>
                    <a:pt x="86659" y="13435"/>
                    <a:pt x="86659" y="14135"/>
                  </a:cubicBezTo>
                  <a:lnTo>
                    <a:pt x="86659" y="14135"/>
                  </a:lnTo>
                  <a:cubicBezTo>
                    <a:pt x="86659" y="14864"/>
                    <a:pt x="86081" y="15442"/>
                    <a:pt x="85352" y="15442"/>
                  </a:cubicBezTo>
                  <a:lnTo>
                    <a:pt x="80519" y="15442"/>
                  </a:lnTo>
                  <a:lnTo>
                    <a:pt x="79881" y="15442"/>
                  </a:lnTo>
                  <a:lnTo>
                    <a:pt x="73315" y="15442"/>
                  </a:lnTo>
                  <a:lnTo>
                    <a:pt x="6566" y="15442"/>
                  </a:lnTo>
                  <a:lnTo>
                    <a:pt x="1308" y="15442"/>
                  </a:lnTo>
                  <a:cubicBezTo>
                    <a:pt x="578" y="15442"/>
                    <a:pt x="1" y="14864"/>
                    <a:pt x="1" y="14135"/>
                  </a:cubicBezTo>
                  <a:lnTo>
                    <a:pt x="1" y="14135"/>
                  </a:lnTo>
                  <a:cubicBezTo>
                    <a:pt x="1" y="13435"/>
                    <a:pt x="578" y="12858"/>
                    <a:pt x="1308" y="12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228300" y="1242700"/>
              <a:ext cx="1758425" cy="357175"/>
            </a:xfrm>
            <a:custGeom>
              <a:rect b="b" l="l" r="r" t="t"/>
              <a:pathLst>
                <a:path extrusionOk="0" h="14287" w="70337">
                  <a:moveTo>
                    <a:pt x="43376" y="7965"/>
                  </a:moveTo>
                  <a:cubicBezTo>
                    <a:pt x="42798" y="8147"/>
                    <a:pt x="42372" y="8664"/>
                    <a:pt x="42372" y="9302"/>
                  </a:cubicBezTo>
                  <a:cubicBezTo>
                    <a:pt x="42372" y="9454"/>
                    <a:pt x="42403" y="9576"/>
                    <a:pt x="42433" y="9697"/>
                  </a:cubicBezTo>
                  <a:lnTo>
                    <a:pt x="39242" y="9697"/>
                  </a:lnTo>
                  <a:cubicBezTo>
                    <a:pt x="39302" y="9576"/>
                    <a:pt x="39302" y="9424"/>
                    <a:pt x="39302" y="9272"/>
                  </a:cubicBezTo>
                  <a:cubicBezTo>
                    <a:pt x="39302" y="8451"/>
                    <a:pt x="38634" y="7813"/>
                    <a:pt x="37843" y="7813"/>
                  </a:cubicBezTo>
                  <a:cubicBezTo>
                    <a:pt x="37661" y="7813"/>
                    <a:pt x="37509" y="7843"/>
                    <a:pt x="37388" y="7873"/>
                  </a:cubicBezTo>
                  <a:cubicBezTo>
                    <a:pt x="37388" y="7752"/>
                    <a:pt x="37418" y="7600"/>
                    <a:pt x="37418" y="7448"/>
                  </a:cubicBezTo>
                  <a:cubicBezTo>
                    <a:pt x="37418" y="6202"/>
                    <a:pt x="36415" y="5199"/>
                    <a:pt x="35169" y="5199"/>
                  </a:cubicBezTo>
                  <a:cubicBezTo>
                    <a:pt x="33983" y="5199"/>
                    <a:pt x="33011" y="6110"/>
                    <a:pt x="32919" y="7265"/>
                  </a:cubicBezTo>
                  <a:lnTo>
                    <a:pt x="32889" y="7265"/>
                  </a:lnTo>
                  <a:cubicBezTo>
                    <a:pt x="32889" y="7113"/>
                    <a:pt x="32919" y="6992"/>
                    <a:pt x="32919" y="6840"/>
                  </a:cubicBezTo>
                  <a:cubicBezTo>
                    <a:pt x="32919" y="5563"/>
                    <a:pt x="32555" y="4347"/>
                    <a:pt x="31947" y="3344"/>
                  </a:cubicBezTo>
                  <a:cubicBezTo>
                    <a:pt x="31916" y="3436"/>
                    <a:pt x="31916" y="3557"/>
                    <a:pt x="31886" y="3648"/>
                  </a:cubicBezTo>
                  <a:lnTo>
                    <a:pt x="31886" y="3648"/>
                  </a:lnTo>
                  <a:cubicBezTo>
                    <a:pt x="31886" y="3527"/>
                    <a:pt x="31886" y="3375"/>
                    <a:pt x="31886" y="3253"/>
                  </a:cubicBezTo>
                  <a:cubicBezTo>
                    <a:pt x="30701" y="1308"/>
                    <a:pt x="28542" y="1"/>
                    <a:pt x="26080" y="1"/>
                  </a:cubicBezTo>
                  <a:cubicBezTo>
                    <a:pt x="22615" y="1"/>
                    <a:pt x="19728" y="2615"/>
                    <a:pt x="19333" y="5989"/>
                  </a:cubicBezTo>
                  <a:cubicBezTo>
                    <a:pt x="18816" y="5472"/>
                    <a:pt x="18117" y="5138"/>
                    <a:pt x="17357" y="5138"/>
                  </a:cubicBezTo>
                  <a:cubicBezTo>
                    <a:pt x="16566" y="5138"/>
                    <a:pt x="15867" y="5472"/>
                    <a:pt x="15351" y="5989"/>
                  </a:cubicBezTo>
                  <a:cubicBezTo>
                    <a:pt x="14469" y="4712"/>
                    <a:pt x="13010" y="3861"/>
                    <a:pt x="11308" y="3861"/>
                  </a:cubicBezTo>
                  <a:cubicBezTo>
                    <a:pt x="8998" y="3861"/>
                    <a:pt x="7083" y="5442"/>
                    <a:pt x="6566" y="7569"/>
                  </a:cubicBezTo>
                  <a:cubicBezTo>
                    <a:pt x="6354" y="7478"/>
                    <a:pt x="6110" y="7417"/>
                    <a:pt x="5867" y="7417"/>
                  </a:cubicBezTo>
                  <a:cubicBezTo>
                    <a:pt x="5077" y="7417"/>
                    <a:pt x="4439" y="7934"/>
                    <a:pt x="4256" y="8664"/>
                  </a:cubicBezTo>
                  <a:cubicBezTo>
                    <a:pt x="3800" y="8360"/>
                    <a:pt x="3284" y="8208"/>
                    <a:pt x="2736" y="8208"/>
                  </a:cubicBezTo>
                  <a:cubicBezTo>
                    <a:pt x="1247" y="8208"/>
                    <a:pt x="31" y="9393"/>
                    <a:pt x="1" y="10883"/>
                  </a:cubicBezTo>
                  <a:lnTo>
                    <a:pt x="26384" y="10883"/>
                  </a:lnTo>
                  <a:cubicBezTo>
                    <a:pt x="26719" y="10883"/>
                    <a:pt x="26992" y="11156"/>
                    <a:pt x="26992" y="11460"/>
                  </a:cubicBezTo>
                  <a:cubicBezTo>
                    <a:pt x="26992" y="11794"/>
                    <a:pt x="26080" y="12038"/>
                    <a:pt x="26384" y="12038"/>
                  </a:cubicBezTo>
                  <a:lnTo>
                    <a:pt x="24773" y="12038"/>
                  </a:lnTo>
                  <a:cubicBezTo>
                    <a:pt x="24165" y="12038"/>
                    <a:pt x="23679" y="12554"/>
                    <a:pt x="23679" y="13162"/>
                  </a:cubicBezTo>
                  <a:lnTo>
                    <a:pt x="23679" y="13162"/>
                  </a:lnTo>
                  <a:cubicBezTo>
                    <a:pt x="23679" y="13770"/>
                    <a:pt x="24165" y="14287"/>
                    <a:pt x="24773" y="14287"/>
                  </a:cubicBezTo>
                  <a:lnTo>
                    <a:pt x="64926" y="14287"/>
                  </a:lnTo>
                  <a:cubicBezTo>
                    <a:pt x="65534" y="14287"/>
                    <a:pt x="66051" y="13770"/>
                    <a:pt x="66051" y="13162"/>
                  </a:cubicBezTo>
                  <a:lnTo>
                    <a:pt x="66051" y="13162"/>
                  </a:lnTo>
                  <a:cubicBezTo>
                    <a:pt x="66051" y="12554"/>
                    <a:pt x="65534" y="12038"/>
                    <a:pt x="64926" y="12038"/>
                  </a:cubicBezTo>
                  <a:lnTo>
                    <a:pt x="62646" y="12038"/>
                  </a:lnTo>
                  <a:cubicBezTo>
                    <a:pt x="62342" y="12038"/>
                    <a:pt x="62069" y="11794"/>
                    <a:pt x="62069" y="11460"/>
                  </a:cubicBezTo>
                  <a:cubicBezTo>
                    <a:pt x="62069" y="11156"/>
                    <a:pt x="63042" y="10883"/>
                    <a:pt x="62646" y="10883"/>
                  </a:cubicBezTo>
                  <a:lnTo>
                    <a:pt x="64470" y="10883"/>
                  </a:lnTo>
                  <a:lnTo>
                    <a:pt x="70336" y="10883"/>
                  </a:lnTo>
                  <a:cubicBezTo>
                    <a:pt x="70124" y="9788"/>
                    <a:pt x="69181" y="8968"/>
                    <a:pt x="68026" y="8968"/>
                  </a:cubicBezTo>
                  <a:cubicBezTo>
                    <a:pt x="67844" y="8968"/>
                    <a:pt x="67662" y="8998"/>
                    <a:pt x="67479" y="9028"/>
                  </a:cubicBezTo>
                  <a:lnTo>
                    <a:pt x="67479" y="8968"/>
                  </a:lnTo>
                  <a:lnTo>
                    <a:pt x="67388" y="8968"/>
                  </a:lnTo>
                  <a:cubicBezTo>
                    <a:pt x="67084" y="7752"/>
                    <a:pt x="65990" y="6840"/>
                    <a:pt x="64653" y="6840"/>
                  </a:cubicBezTo>
                  <a:cubicBezTo>
                    <a:pt x="64440" y="6840"/>
                    <a:pt x="64197" y="6870"/>
                    <a:pt x="63984" y="6931"/>
                  </a:cubicBezTo>
                  <a:cubicBezTo>
                    <a:pt x="63680" y="5958"/>
                    <a:pt x="62798" y="5259"/>
                    <a:pt x="61735" y="5259"/>
                  </a:cubicBezTo>
                  <a:cubicBezTo>
                    <a:pt x="61613" y="5259"/>
                    <a:pt x="61491" y="5290"/>
                    <a:pt x="61370" y="5290"/>
                  </a:cubicBezTo>
                  <a:cubicBezTo>
                    <a:pt x="60549" y="2737"/>
                    <a:pt x="58148" y="913"/>
                    <a:pt x="55321" y="913"/>
                  </a:cubicBezTo>
                  <a:cubicBezTo>
                    <a:pt x="52464" y="913"/>
                    <a:pt x="50063" y="2767"/>
                    <a:pt x="49242" y="5320"/>
                  </a:cubicBezTo>
                  <a:cubicBezTo>
                    <a:pt x="49151" y="5320"/>
                    <a:pt x="49029" y="5290"/>
                    <a:pt x="48908" y="5290"/>
                  </a:cubicBezTo>
                  <a:cubicBezTo>
                    <a:pt x="47904" y="5290"/>
                    <a:pt x="46993" y="5776"/>
                    <a:pt x="46415" y="6506"/>
                  </a:cubicBezTo>
                  <a:cubicBezTo>
                    <a:pt x="46081" y="6262"/>
                    <a:pt x="45686" y="6141"/>
                    <a:pt x="45260" y="6141"/>
                  </a:cubicBezTo>
                  <a:cubicBezTo>
                    <a:pt x="44227" y="6141"/>
                    <a:pt x="43406" y="6961"/>
                    <a:pt x="43376" y="7965"/>
                  </a:cubicBezTo>
                  <a:close/>
                  <a:moveTo>
                    <a:pt x="21187" y="12038"/>
                  </a:moveTo>
                  <a:cubicBezTo>
                    <a:pt x="21795" y="12038"/>
                    <a:pt x="22311" y="12554"/>
                    <a:pt x="22311" y="13162"/>
                  </a:cubicBezTo>
                  <a:lnTo>
                    <a:pt x="22311" y="13162"/>
                  </a:lnTo>
                  <a:cubicBezTo>
                    <a:pt x="22311" y="13770"/>
                    <a:pt x="21795" y="14287"/>
                    <a:pt x="21187" y="14287"/>
                  </a:cubicBezTo>
                  <a:lnTo>
                    <a:pt x="21156" y="14287"/>
                  </a:lnTo>
                  <a:cubicBezTo>
                    <a:pt x="20548" y="14287"/>
                    <a:pt x="20032" y="13770"/>
                    <a:pt x="20032" y="13162"/>
                  </a:cubicBezTo>
                  <a:lnTo>
                    <a:pt x="20032" y="13162"/>
                  </a:lnTo>
                  <a:cubicBezTo>
                    <a:pt x="20032" y="12554"/>
                    <a:pt x="20548" y="12038"/>
                    <a:pt x="21156" y="120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5439807" y="127691"/>
            <a:ext cx="373419" cy="350637"/>
            <a:chOff x="3708550" y="3474950"/>
            <a:chExt cx="256100" cy="240475"/>
          </a:xfrm>
        </p:grpSpPr>
        <p:sp>
          <p:nvSpPr>
            <p:cNvPr id="32" name="Google Shape;32;p2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774567" y="3920787"/>
            <a:ext cx="3555360" cy="1969672"/>
            <a:chOff x="774567" y="3920787"/>
            <a:chExt cx="3555360" cy="1969672"/>
          </a:xfrm>
        </p:grpSpPr>
        <p:grpSp>
          <p:nvGrpSpPr>
            <p:cNvPr id="35" name="Google Shape;35;p2"/>
            <p:cNvGrpSpPr/>
            <p:nvPr/>
          </p:nvGrpSpPr>
          <p:grpSpPr>
            <a:xfrm>
              <a:off x="1305558" y="4039600"/>
              <a:ext cx="554522" cy="1551488"/>
              <a:chOff x="-1044450" y="1559250"/>
              <a:chExt cx="1313100" cy="3673900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" name="Google Shape;41;p2"/>
            <p:cNvGrpSpPr/>
            <p:nvPr/>
          </p:nvGrpSpPr>
          <p:grpSpPr>
            <a:xfrm>
              <a:off x="1816552" y="3920787"/>
              <a:ext cx="554522" cy="1757190"/>
              <a:chOff x="689500" y="2924525"/>
              <a:chExt cx="1313100" cy="4161000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" name="Google Shape;47;p2"/>
            <p:cNvGrpSpPr/>
            <p:nvPr/>
          </p:nvGrpSpPr>
          <p:grpSpPr>
            <a:xfrm>
              <a:off x="2335054" y="4089760"/>
              <a:ext cx="554522" cy="1757190"/>
              <a:chOff x="689500" y="2924525"/>
              <a:chExt cx="1313100" cy="4161000"/>
            </a:xfrm>
          </p:grpSpPr>
          <p:sp>
            <p:nvSpPr>
              <p:cNvPr id="48" name="Google Shape;48;p2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" name="Google Shape;53;p2"/>
            <p:cNvGrpSpPr/>
            <p:nvPr/>
          </p:nvGrpSpPr>
          <p:grpSpPr>
            <a:xfrm>
              <a:off x="2769660" y="4236094"/>
              <a:ext cx="554522" cy="1551488"/>
              <a:chOff x="-1044450" y="1559250"/>
              <a:chExt cx="1313100" cy="3673900"/>
            </a:xfrm>
          </p:grpSpPr>
          <p:sp>
            <p:nvSpPr>
              <p:cNvPr id="54" name="Google Shape;54;p2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2"/>
            <p:cNvGrpSpPr/>
            <p:nvPr/>
          </p:nvGrpSpPr>
          <p:grpSpPr>
            <a:xfrm>
              <a:off x="3266958" y="4126465"/>
              <a:ext cx="554522" cy="1551488"/>
              <a:chOff x="-1044450" y="1559250"/>
              <a:chExt cx="1313100" cy="3673900"/>
            </a:xfrm>
          </p:grpSpPr>
          <p:sp>
            <p:nvSpPr>
              <p:cNvPr id="60" name="Google Shape;60;p2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3775404" y="4133269"/>
              <a:ext cx="554522" cy="1757190"/>
              <a:chOff x="689500" y="2924525"/>
              <a:chExt cx="1313100" cy="4161000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774567" y="4039594"/>
              <a:ext cx="554522" cy="1757190"/>
              <a:chOff x="689500" y="2924525"/>
              <a:chExt cx="1313100" cy="4161000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7" name="Google Shape;77;p2"/>
          <p:cNvSpPr txBox="1"/>
          <p:nvPr>
            <p:ph type="ctrTitle"/>
          </p:nvPr>
        </p:nvSpPr>
        <p:spPr>
          <a:xfrm>
            <a:off x="739463" y="1364627"/>
            <a:ext cx="3848100" cy="1939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Heebo Black"/>
                <a:ea typeface="Heebo Black"/>
                <a:cs typeface="Heebo Black"/>
                <a:sym typeface="Heeb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" name="Google Shape;78;p2"/>
          <p:cNvSpPr txBox="1"/>
          <p:nvPr>
            <p:ph idx="1" type="subTitle"/>
          </p:nvPr>
        </p:nvSpPr>
        <p:spPr>
          <a:xfrm>
            <a:off x="739475" y="3418527"/>
            <a:ext cx="3848100" cy="4353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11"/>
          <p:cNvGrpSpPr/>
          <p:nvPr/>
        </p:nvGrpSpPr>
        <p:grpSpPr>
          <a:xfrm rot="-900105">
            <a:off x="190674" y="182757"/>
            <a:ext cx="840665" cy="713489"/>
            <a:chOff x="6064225" y="1470325"/>
            <a:chExt cx="1112500" cy="944200"/>
          </a:xfrm>
        </p:grpSpPr>
        <p:sp>
          <p:nvSpPr>
            <p:cNvPr id="447" name="Google Shape;447;p11"/>
            <p:cNvSpPr/>
            <p:nvPr/>
          </p:nvSpPr>
          <p:spPr>
            <a:xfrm>
              <a:off x="6064225" y="1470325"/>
              <a:ext cx="1112500" cy="792825"/>
            </a:xfrm>
            <a:custGeom>
              <a:rect b="b" l="l" r="r" t="t"/>
              <a:pathLst>
                <a:path extrusionOk="0" h="31713" w="44500">
                  <a:moveTo>
                    <a:pt x="21688" y="0"/>
                  </a:moveTo>
                  <a:cubicBezTo>
                    <a:pt x="15996" y="0"/>
                    <a:pt x="10670" y="508"/>
                    <a:pt x="7843" y="989"/>
                  </a:cubicBezTo>
                  <a:cubicBezTo>
                    <a:pt x="0" y="2326"/>
                    <a:pt x="2007" y="13816"/>
                    <a:pt x="1703" y="22083"/>
                  </a:cubicBezTo>
                  <a:cubicBezTo>
                    <a:pt x="1439" y="29759"/>
                    <a:pt x="13712" y="31713"/>
                    <a:pt x="24198" y="31713"/>
                  </a:cubicBezTo>
                  <a:cubicBezTo>
                    <a:pt x="29450" y="31713"/>
                    <a:pt x="34253" y="31223"/>
                    <a:pt x="36810" y="30715"/>
                  </a:cubicBezTo>
                  <a:cubicBezTo>
                    <a:pt x="44500" y="29165"/>
                    <a:pt x="44105" y="17676"/>
                    <a:pt x="43527" y="7888"/>
                  </a:cubicBezTo>
                  <a:cubicBezTo>
                    <a:pt x="43157" y="1617"/>
                    <a:pt x="31841" y="0"/>
                    <a:pt x="21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6321200" y="2185000"/>
              <a:ext cx="177075" cy="229525"/>
            </a:xfrm>
            <a:custGeom>
              <a:rect b="b" l="l" r="r" t="t"/>
              <a:pathLst>
                <a:path extrusionOk="0" h="9181" w="7083">
                  <a:moveTo>
                    <a:pt x="2098" y="1"/>
                  </a:moveTo>
                  <a:cubicBezTo>
                    <a:pt x="2098" y="1"/>
                    <a:pt x="0" y="9180"/>
                    <a:pt x="2098" y="9180"/>
                  </a:cubicBezTo>
                  <a:cubicBezTo>
                    <a:pt x="4225" y="9180"/>
                    <a:pt x="7082" y="943"/>
                    <a:pt x="7082" y="943"/>
                  </a:cubicBezTo>
                  <a:lnTo>
                    <a:pt x="20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11"/>
          <p:cNvGrpSpPr/>
          <p:nvPr/>
        </p:nvGrpSpPr>
        <p:grpSpPr>
          <a:xfrm rot="900019">
            <a:off x="8427592" y="752309"/>
            <a:ext cx="524402" cy="431815"/>
            <a:chOff x="7315125" y="1121525"/>
            <a:chExt cx="1112525" cy="916100"/>
          </a:xfrm>
        </p:grpSpPr>
        <p:sp>
          <p:nvSpPr>
            <p:cNvPr id="450" name="Google Shape;450;p11"/>
            <p:cNvSpPr/>
            <p:nvPr/>
          </p:nvSpPr>
          <p:spPr>
            <a:xfrm>
              <a:off x="7315125" y="1121525"/>
              <a:ext cx="1112525" cy="792675"/>
            </a:xfrm>
            <a:custGeom>
              <a:rect b="b" l="l" r="r" t="t"/>
              <a:pathLst>
                <a:path extrusionOk="0" h="31707" w="44501">
                  <a:moveTo>
                    <a:pt x="21718" y="1"/>
                  </a:moveTo>
                  <a:cubicBezTo>
                    <a:pt x="16027" y="1"/>
                    <a:pt x="10701" y="509"/>
                    <a:pt x="7873" y="989"/>
                  </a:cubicBezTo>
                  <a:cubicBezTo>
                    <a:pt x="1" y="2326"/>
                    <a:pt x="2037" y="13816"/>
                    <a:pt x="1733" y="22084"/>
                  </a:cubicBezTo>
                  <a:cubicBezTo>
                    <a:pt x="1449" y="29752"/>
                    <a:pt x="13758" y="31707"/>
                    <a:pt x="24263" y="31707"/>
                  </a:cubicBezTo>
                  <a:cubicBezTo>
                    <a:pt x="29497" y="31707"/>
                    <a:pt x="34283" y="31221"/>
                    <a:pt x="36840" y="30716"/>
                  </a:cubicBezTo>
                  <a:cubicBezTo>
                    <a:pt x="44500" y="29166"/>
                    <a:pt x="44135" y="17676"/>
                    <a:pt x="43558" y="7889"/>
                  </a:cubicBezTo>
                  <a:cubicBezTo>
                    <a:pt x="43188" y="1617"/>
                    <a:pt x="31872" y="1"/>
                    <a:pt x="217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7815150" y="1808100"/>
              <a:ext cx="177825" cy="229525"/>
            </a:xfrm>
            <a:custGeom>
              <a:rect b="b" l="l" r="r" t="t"/>
              <a:pathLst>
                <a:path extrusionOk="0" h="9181" w="7113">
                  <a:moveTo>
                    <a:pt x="5016" y="1"/>
                  </a:moveTo>
                  <a:lnTo>
                    <a:pt x="0" y="943"/>
                  </a:lnTo>
                  <a:cubicBezTo>
                    <a:pt x="0" y="943"/>
                    <a:pt x="2888" y="9180"/>
                    <a:pt x="5016" y="9180"/>
                  </a:cubicBezTo>
                  <a:cubicBezTo>
                    <a:pt x="7113" y="9180"/>
                    <a:pt x="5016" y="1"/>
                    <a:pt x="50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11"/>
          <p:cNvGrpSpPr/>
          <p:nvPr/>
        </p:nvGrpSpPr>
        <p:grpSpPr>
          <a:xfrm flipH="1">
            <a:off x="3410381" y="65113"/>
            <a:ext cx="2403704" cy="522741"/>
            <a:chOff x="4007175" y="1128725"/>
            <a:chExt cx="2166475" cy="471150"/>
          </a:xfrm>
        </p:grpSpPr>
        <p:sp>
          <p:nvSpPr>
            <p:cNvPr id="453" name="Google Shape;453;p11"/>
            <p:cNvSpPr/>
            <p:nvPr/>
          </p:nvSpPr>
          <p:spPr>
            <a:xfrm>
              <a:off x="4007175" y="1128725"/>
              <a:ext cx="2166475" cy="386050"/>
            </a:xfrm>
            <a:custGeom>
              <a:rect b="b" l="l" r="r" t="t"/>
              <a:pathLst>
                <a:path extrusionOk="0" h="15442" w="86659">
                  <a:moveTo>
                    <a:pt x="1308" y="12858"/>
                  </a:moveTo>
                  <a:lnTo>
                    <a:pt x="3527" y="12858"/>
                  </a:lnTo>
                  <a:cubicBezTo>
                    <a:pt x="3496" y="12676"/>
                    <a:pt x="3466" y="12524"/>
                    <a:pt x="3466" y="12341"/>
                  </a:cubicBezTo>
                  <a:cubicBezTo>
                    <a:pt x="3466" y="10639"/>
                    <a:pt x="4864" y="9271"/>
                    <a:pt x="6566" y="9271"/>
                  </a:cubicBezTo>
                  <a:cubicBezTo>
                    <a:pt x="7204" y="9271"/>
                    <a:pt x="7782" y="9454"/>
                    <a:pt x="8268" y="9788"/>
                  </a:cubicBezTo>
                  <a:cubicBezTo>
                    <a:pt x="8481" y="8967"/>
                    <a:pt x="9211" y="8390"/>
                    <a:pt x="10092" y="8390"/>
                  </a:cubicBezTo>
                  <a:cubicBezTo>
                    <a:pt x="10366" y="8390"/>
                    <a:pt x="10639" y="8451"/>
                    <a:pt x="10882" y="8542"/>
                  </a:cubicBezTo>
                  <a:cubicBezTo>
                    <a:pt x="11490" y="6140"/>
                    <a:pt x="13679" y="4347"/>
                    <a:pt x="16262" y="4347"/>
                  </a:cubicBezTo>
                  <a:cubicBezTo>
                    <a:pt x="18177" y="4347"/>
                    <a:pt x="19879" y="5320"/>
                    <a:pt x="20883" y="6779"/>
                  </a:cubicBezTo>
                  <a:cubicBezTo>
                    <a:pt x="21430" y="6171"/>
                    <a:pt x="22220" y="5806"/>
                    <a:pt x="23101" y="5806"/>
                  </a:cubicBezTo>
                  <a:cubicBezTo>
                    <a:pt x="23983" y="5806"/>
                    <a:pt x="24804" y="6171"/>
                    <a:pt x="25351" y="6779"/>
                  </a:cubicBezTo>
                  <a:cubicBezTo>
                    <a:pt x="25807" y="2949"/>
                    <a:pt x="29059" y="1"/>
                    <a:pt x="33010" y="1"/>
                  </a:cubicBezTo>
                  <a:cubicBezTo>
                    <a:pt x="37266" y="1"/>
                    <a:pt x="40731" y="3466"/>
                    <a:pt x="40731" y="7721"/>
                  </a:cubicBezTo>
                  <a:cubicBezTo>
                    <a:pt x="40731" y="7873"/>
                    <a:pt x="40731" y="8055"/>
                    <a:pt x="40731" y="8207"/>
                  </a:cubicBezTo>
                  <a:lnTo>
                    <a:pt x="40731" y="8207"/>
                  </a:lnTo>
                  <a:cubicBezTo>
                    <a:pt x="40853" y="6900"/>
                    <a:pt x="41947" y="5867"/>
                    <a:pt x="43284" y="5867"/>
                  </a:cubicBezTo>
                  <a:cubicBezTo>
                    <a:pt x="44713" y="5867"/>
                    <a:pt x="45837" y="6992"/>
                    <a:pt x="45837" y="8420"/>
                  </a:cubicBezTo>
                  <a:cubicBezTo>
                    <a:pt x="45837" y="8572"/>
                    <a:pt x="45837" y="8754"/>
                    <a:pt x="45807" y="8906"/>
                  </a:cubicBezTo>
                  <a:cubicBezTo>
                    <a:pt x="45959" y="8846"/>
                    <a:pt x="46141" y="8815"/>
                    <a:pt x="46324" y="8815"/>
                  </a:cubicBezTo>
                  <a:cubicBezTo>
                    <a:pt x="47236" y="8815"/>
                    <a:pt x="47996" y="9575"/>
                    <a:pt x="47996" y="10487"/>
                  </a:cubicBezTo>
                  <a:cubicBezTo>
                    <a:pt x="47996" y="10669"/>
                    <a:pt x="47965" y="10821"/>
                    <a:pt x="47935" y="10973"/>
                  </a:cubicBezTo>
                  <a:lnTo>
                    <a:pt x="51521" y="10973"/>
                  </a:lnTo>
                  <a:cubicBezTo>
                    <a:pt x="51491" y="10821"/>
                    <a:pt x="51461" y="10669"/>
                    <a:pt x="51461" y="10517"/>
                  </a:cubicBezTo>
                  <a:cubicBezTo>
                    <a:pt x="51461" y="9818"/>
                    <a:pt x="51947" y="9210"/>
                    <a:pt x="52585" y="8998"/>
                  </a:cubicBezTo>
                  <a:cubicBezTo>
                    <a:pt x="52616" y="7843"/>
                    <a:pt x="53558" y="6931"/>
                    <a:pt x="54743" y="6931"/>
                  </a:cubicBezTo>
                  <a:cubicBezTo>
                    <a:pt x="55230" y="6931"/>
                    <a:pt x="55655" y="7083"/>
                    <a:pt x="56020" y="7356"/>
                  </a:cubicBezTo>
                  <a:cubicBezTo>
                    <a:pt x="56689" y="6536"/>
                    <a:pt x="57722" y="5988"/>
                    <a:pt x="58877" y="5988"/>
                  </a:cubicBezTo>
                  <a:cubicBezTo>
                    <a:pt x="58999" y="5988"/>
                    <a:pt x="59120" y="5988"/>
                    <a:pt x="59242" y="6019"/>
                  </a:cubicBezTo>
                  <a:cubicBezTo>
                    <a:pt x="60184" y="3101"/>
                    <a:pt x="62889" y="1004"/>
                    <a:pt x="66111" y="1004"/>
                  </a:cubicBezTo>
                  <a:cubicBezTo>
                    <a:pt x="69333" y="1004"/>
                    <a:pt x="72039" y="3101"/>
                    <a:pt x="72981" y="5988"/>
                  </a:cubicBezTo>
                  <a:cubicBezTo>
                    <a:pt x="73102" y="5958"/>
                    <a:pt x="73254" y="5958"/>
                    <a:pt x="73406" y="5958"/>
                  </a:cubicBezTo>
                  <a:cubicBezTo>
                    <a:pt x="74592" y="5958"/>
                    <a:pt x="75595" y="6748"/>
                    <a:pt x="75929" y="7812"/>
                  </a:cubicBezTo>
                  <a:cubicBezTo>
                    <a:pt x="76172" y="7751"/>
                    <a:pt x="76446" y="7721"/>
                    <a:pt x="76719" y="7721"/>
                  </a:cubicBezTo>
                  <a:cubicBezTo>
                    <a:pt x="78209" y="7721"/>
                    <a:pt x="79455" y="8754"/>
                    <a:pt x="79789" y="10153"/>
                  </a:cubicBezTo>
                  <a:lnTo>
                    <a:pt x="79881" y="10153"/>
                  </a:lnTo>
                  <a:lnTo>
                    <a:pt x="79881" y="10213"/>
                  </a:lnTo>
                  <a:cubicBezTo>
                    <a:pt x="80093" y="10183"/>
                    <a:pt x="80306" y="10153"/>
                    <a:pt x="80519" y="10153"/>
                  </a:cubicBezTo>
                  <a:cubicBezTo>
                    <a:pt x="81978" y="10153"/>
                    <a:pt x="83163" y="11338"/>
                    <a:pt x="83163" y="12797"/>
                  </a:cubicBezTo>
                  <a:cubicBezTo>
                    <a:pt x="83163" y="12797"/>
                    <a:pt x="83163" y="12828"/>
                    <a:pt x="83163" y="12858"/>
                  </a:cubicBezTo>
                  <a:lnTo>
                    <a:pt x="85352" y="12858"/>
                  </a:lnTo>
                  <a:cubicBezTo>
                    <a:pt x="86081" y="12858"/>
                    <a:pt x="86659" y="13435"/>
                    <a:pt x="86659" y="14135"/>
                  </a:cubicBezTo>
                  <a:lnTo>
                    <a:pt x="86659" y="14135"/>
                  </a:lnTo>
                  <a:cubicBezTo>
                    <a:pt x="86659" y="14864"/>
                    <a:pt x="86081" y="15442"/>
                    <a:pt x="85352" y="15442"/>
                  </a:cubicBezTo>
                  <a:lnTo>
                    <a:pt x="80519" y="15442"/>
                  </a:lnTo>
                  <a:lnTo>
                    <a:pt x="79881" y="15442"/>
                  </a:lnTo>
                  <a:lnTo>
                    <a:pt x="73315" y="15442"/>
                  </a:lnTo>
                  <a:lnTo>
                    <a:pt x="6566" y="15442"/>
                  </a:lnTo>
                  <a:lnTo>
                    <a:pt x="1308" y="15442"/>
                  </a:lnTo>
                  <a:cubicBezTo>
                    <a:pt x="578" y="15442"/>
                    <a:pt x="1" y="14864"/>
                    <a:pt x="1" y="14135"/>
                  </a:cubicBezTo>
                  <a:lnTo>
                    <a:pt x="1" y="14135"/>
                  </a:lnTo>
                  <a:cubicBezTo>
                    <a:pt x="1" y="13435"/>
                    <a:pt x="578" y="12858"/>
                    <a:pt x="1308" y="12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4228300" y="1242700"/>
              <a:ext cx="1758425" cy="357175"/>
            </a:xfrm>
            <a:custGeom>
              <a:rect b="b" l="l" r="r" t="t"/>
              <a:pathLst>
                <a:path extrusionOk="0" h="14287" w="70337">
                  <a:moveTo>
                    <a:pt x="43376" y="7965"/>
                  </a:moveTo>
                  <a:cubicBezTo>
                    <a:pt x="42798" y="8147"/>
                    <a:pt x="42372" y="8664"/>
                    <a:pt x="42372" y="9302"/>
                  </a:cubicBezTo>
                  <a:cubicBezTo>
                    <a:pt x="42372" y="9454"/>
                    <a:pt x="42403" y="9576"/>
                    <a:pt x="42433" y="9697"/>
                  </a:cubicBezTo>
                  <a:lnTo>
                    <a:pt x="39242" y="9697"/>
                  </a:lnTo>
                  <a:cubicBezTo>
                    <a:pt x="39302" y="9576"/>
                    <a:pt x="39302" y="9424"/>
                    <a:pt x="39302" y="9272"/>
                  </a:cubicBezTo>
                  <a:cubicBezTo>
                    <a:pt x="39302" y="8451"/>
                    <a:pt x="38634" y="7813"/>
                    <a:pt x="37843" y="7813"/>
                  </a:cubicBezTo>
                  <a:cubicBezTo>
                    <a:pt x="37661" y="7813"/>
                    <a:pt x="37509" y="7843"/>
                    <a:pt x="37388" y="7873"/>
                  </a:cubicBezTo>
                  <a:cubicBezTo>
                    <a:pt x="37388" y="7752"/>
                    <a:pt x="37418" y="7600"/>
                    <a:pt x="37418" y="7448"/>
                  </a:cubicBezTo>
                  <a:cubicBezTo>
                    <a:pt x="37418" y="6202"/>
                    <a:pt x="36415" y="5199"/>
                    <a:pt x="35169" y="5199"/>
                  </a:cubicBezTo>
                  <a:cubicBezTo>
                    <a:pt x="33983" y="5199"/>
                    <a:pt x="33011" y="6110"/>
                    <a:pt x="32919" y="7265"/>
                  </a:cubicBezTo>
                  <a:lnTo>
                    <a:pt x="32889" y="7265"/>
                  </a:lnTo>
                  <a:cubicBezTo>
                    <a:pt x="32889" y="7113"/>
                    <a:pt x="32919" y="6992"/>
                    <a:pt x="32919" y="6840"/>
                  </a:cubicBezTo>
                  <a:cubicBezTo>
                    <a:pt x="32919" y="5563"/>
                    <a:pt x="32555" y="4347"/>
                    <a:pt x="31947" y="3344"/>
                  </a:cubicBezTo>
                  <a:cubicBezTo>
                    <a:pt x="31916" y="3436"/>
                    <a:pt x="31916" y="3557"/>
                    <a:pt x="31886" y="3648"/>
                  </a:cubicBezTo>
                  <a:lnTo>
                    <a:pt x="31886" y="3648"/>
                  </a:lnTo>
                  <a:cubicBezTo>
                    <a:pt x="31886" y="3527"/>
                    <a:pt x="31886" y="3375"/>
                    <a:pt x="31886" y="3253"/>
                  </a:cubicBezTo>
                  <a:cubicBezTo>
                    <a:pt x="30701" y="1308"/>
                    <a:pt x="28542" y="1"/>
                    <a:pt x="26080" y="1"/>
                  </a:cubicBezTo>
                  <a:cubicBezTo>
                    <a:pt x="22615" y="1"/>
                    <a:pt x="19728" y="2615"/>
                    <a:pt x="19333" y="5989"/>
                  </a:cubicBezTo>
                  <a:cubicBezTo>
                    <a:pt x="18816" y="5472"/>
                    <a:pt x="18117" y="5138"/>
                    <a:pt x="17357" y="5138"/>
                  </a:cubicBezTo>
                  <a:cubicBezTo>
                    <a:pt x="16566" y="5138"/>
                    <a:pt x="15867" y="5472"/>
                    <a:pt x="15351" y="5989"/>
                  </a:cubicBezTo>
                  <a:cubicBezTo>
                    <a:pt x="14469" y="4712"/>
                    <a:pt x="13010" y="3861"/>
                    <a:pt x="11308" y="3861"/>
                  </a:cubicBezTo>
                  <a:cubicBezTo>
                    <a:pt x="8998" y="3861"/>
                    <a:pt x="7083" y="5442"/>
                    <a:pt x="6566" y="7569"/>
                  </a:cubicBezTo>
                  <a:cubicBezTo>
                    <a:pt x="6354" y="7478"/>
                    <a:pt x="6110" y="7417"/>
                    <a:pt x="5867" y="7417"/>
                  </a:cubicBezTo>
                  <a:cubicBezTo>
                    <a:pt x="5077" y="7417"/>
                    <a:pt x="4439" y="7934"/>
                    <a:pt x="4256" y="8664"/>
                  </a:cubicBezTo>
                  <a:cubicBezTo>
                    <a:pt x="3800" y="8360"/>
                    <a:pt x="3284" y="8208"/>
                    <a:pt x="2736" y="8208"/>
                  </a:cubicBezTo>
                  <a:cubicBezTo>
                    <a:pt x="1247" y="8208"/>
                    <a:pt x="31" y="9393"/>
                    <a:pt x="1" y="10883"/>
                  </a:cubicBezTo>
                  <a:lnTo>
                    <a:pt x="26384" y="10883"/>
                  </a:lnTo>
                  <a:cubicBezTo>
                    <a:pt x="26719" y="10883"/>
                    <a:pt x="26992" y="11156"/>
                    <a:pt x="26992" y="11460"/>
                  </a:cubicBezTo>
                  <a:cubicBezTo>
                    <a:pt x="26992" y="11794"/>
                    <a:pt x="26080" y="12038"/>
                    <a:pt x="26384" y="12038"/>
                  </a:cubicBezTo>
                  <a:lnTo>
                    <a:pt x="24773" y="12038"/>
                  </a:lnTo>
                  <a:cubicBezTo>
                    <a:pt x="24165" y="12038"/>
                    <a:pt x="23679" y="12554"/>
                    <a:pt x="23679" y="13162"/>
                  </a:cubicBezTo>
                  <a:lnTo>
                    <a:pt x="23679" y="13162"/>
                  </a:lnTo>
                  <a:cubicBezTo>
                    <a:pt x="23679" y="13770"/>
                    <a:pt x="24165" y="14287"/>
                    <a:pt x="24773" y="14287"/>
                  </a:cubicBezTo>
                  <a:lnTo>
                    <a:pt x="64926" y="14287"/>
                  </a:lnTo>
                  <a:cubicBezTo>
                    <a:pt x="65534" y="14287"/>
                    <a:pt x="66051" y="13770"/>
                    <a:pt x="66051" y="13162"/>
                  </a:cubicBezTo>
                  <a:lnTo>
                    <a:pt x="66051" y="13162"/>
                  </a:lnTo>
                  <a:cubicBezTo>
                    <a:pt x="66051" y="12554"/>
                    <a:pt x="65534" y="12038"/>
                    <a:pt x="64926" y="12038"/>
                  </a:cubicBezTo>
                  <a:lnTo>
                    <a:pt x="62646" y="12038"/>
                  </a:lnTo>
                  <a:cubicBezTo>
                    <a:pt x="62342" y="12038"/>
                    <a:pt x="62069" y="11794"/>
                    <a:pt x="62069" y="11460"/>
                  </a:cubicBezTo>
                  <a:cubicBezTo>
                    <a:pt x="62069" y="11156"/>
                    <a:pt x="63042" y="10883"/>
                    <a:pt x="62646" y="10883"/>
                  </a:cubicBezTo>
                  <a:lnTo>
                    <a:pt x="64470" y="10883"/>
                  </a:lnTo>
                  <a:lnTo>
                    <a:pt x="70336" y="10883"/>
                  </a:lnTo>
                  <a:cubicBezTo>
                    <a:pt x="70124" y="9788"/>
                    <a:pt x="69181" y="8968"/>
                    <a:pt x="68026" y="8968"/>
                  </a:cubicBezTo>
                  <a:cubicBezTo>
                    <a:pt x="67844" y="8968"/>
                    <a:pt x="67662" y="8998"/>
                    <a:pt x="67479" y="9028"/>
                  </a:cubicBezTo>
                  <a:lnTo>
                    <a:pt x="67479" y="8968"/>
                  </a:lnTo>
                  <a:lnTo>
                    <a:pt x="67388" y="8968"/>
                  </a:lnTo>
                  <a:cubicBezTo>
                    <a:pt x="67084" y="7752"/>
                    <a:pt x="65990" y="6840"/>
                    <a:pt x="64653" y="6840"/>
                  </a:cubicBezTo>
                  <a:cubicBezTo>
                    <a:pt x="64440" y="6840"/>
                    <a:pt x="64197" y="6870"/>
                    <a:pt x="63984" y="6931"/>
                  </a:cubicBezTo>
                  <a:cubicBezTo>
                    <a:pt x="63680" y="5958"/>
                    <a:pt x="62798" y="5259"/>
                    <a:pt x="61735" y="5259"/>
                  </a:cubicBezTo>
                  <a:cubicBezTo>
                    <a:pt x="61613" y="5259"/>
                    <a:pt x="61491" y="5290"/>
                    <a:pt x="61370" y="5290"/>
                  </a:cubicBezTo>
                  <a:cubicBezTo>
                    <a:pt x="60549" y="2737"/>
                    <a:pt x="58148" y="913"/>
                    <a:pt x="55321" y="913"/>
                  </a:cubicBezTo>
                  <a:cubicBezTo>
                    <a:pt x="52464" y="913"/>
                    <a:pt x="50063" y="2767"/>
                    <a:pt x="49242" y="5320"/>
                  </a:cubicBezTo>
                  <a:cubicBezTo>
                    <a:pt x="49151" y="5320"/>
                    <a:pt x="49029" y="5290"/>
                    <a:pt x="48908" y="5290"/>
                  </a:cubicBezTo>
                  <a:cubicBezTo>
                    <a:pt x="47904" y="5290"/>
                    <a:pt x="46993" y="5776"/>
                    <a:pt x="46415" y="6506"/>
                  </a:cubicBezTo>
                  <a:cubicBezTo>
                    <a:pt x="46081" y="6262"/>
                    <a:pt x="45686" y="6141"/>
                    <a:pt x="45260" y="6141"/>
                  </a:cubicBezTo>
                  <a:cubicBezTo>
                    <a:pt x="44227" y="6141"/>
                    <a:pt x="43406" y="6961"/>
                    <a:pt x="43376" y="7965"/>
                  </a:cubicBezTo>
                  <a:close/>
                  <a:moveTo>
                    <a:pt x="21187" y="12038"/>
                  </a:moveTo>
                  <a:cubicBezTo>
                    <a:pt x="21795" y="12038"/>
                    <a:pt x="22311" y="12554"/>
                    <a:pt x="22311" y="13162"/>
                  </a:cubicBezTo>
                  <a:lnTo>
                    <a:pt x="22311" y="13162"/>
                  </a:lnTo>
                  <a:cubicBezTo>
                    <a:pt x="22311" y="13770"/>
                    <a:pt x="21795" y="14287"/>
                    <a:pt x="21187" y="14287"/>
                  </a:cubicBezTo>
                  <a:lnTo>
                    <a:pt x="21156" y="14287"/>
                  </a:lnTo>
                  <a:cubicBezTo>
                    <a:pt x="20548" y="14287"/>
                    <a:pt x="20032" y="13770"/>
                    <a:pt x="20032" y="13162"/>
                  </a:cubicBezTo>
                  <a:lnTo>
                    <a:pt x="20032" y="13162"/>
                  </a:lnTo>
                  <a:cubicBezTo>
                    <a:pt x="20032" y="12554"/>
                    <a:pt x="20548" y="12038"/>
                    <a:pt x="21156" y="120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" name="Google Shape;455;p11"/>
          <p:cNvGrpSpPr/>
          <p:nvPr/>
        </p:nvGrpSpPr>
        <p:grpSpPr>
          <a:xfrm flipH="1">
            <a:off x="149867" y="1528666"/>
            <a:ext cx="373419" cy="350637"/>
            <a:chOff x="3708550" y="3474950"/>
            <a:chExt cx="256100" cy="240475"/>
          </a:xfrm>
        </p:grpSpPr>
        <p:sp>
          <p:nvSpPr>
            <p:cNvPr id="456" name="Google Shape;456;p11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" name="Google Shape;458;p11"/>
          <p:cNvSpPr txBox="1"/>
          <p:nvPr>
            <p:ph hasCustomPrompt="1" type="title"/>
          </p:nvPr>
        </p:nvSpPr>
        <p:spPr>
          <a:xfrm flipH="1">
            <a:off x="1512675" y="1468675"/>
            <a:ext cx="6118500" cy="149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9" name="Google Shape;459;p11"/>
          <p:cNvSpPr txBox="1"/>
          <p:nvPr>
            <p:ph idx="1" type="body"/>
          </p:nvPr>
        </p:nvSpPr>
        <p:spPr>
          <a:xfrm>
            <a:off x="1512750" y="3223625"/>
            <a:ext cx="61185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6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13"/>
          <p:cNvGrpSpPr/>
          <p:nvPr/>
        </p:nvGrpSpPr>
        <p:grpSpPr>
          <a:xfrm>
            <a:off x="-297806" y="4212909"/>
            <a:ext cx="5057023" cy="2690544"/>
            <a:chOff x="427600" y="1407698"/>
            <a:chExt cx="7990240" cy="4251808"/>
          </a:xfrm>
        </p:grpSpPr>
        <p:grpSp>
          <p:nvGrpSpPr>
            <p:cNvPr id="463" name="Google Shape;463;p13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464" name="Google Shape;464;p13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3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3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3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3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9" name="Google Shape;469;p13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470" name="Google Shape;470;p13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3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3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" name="Google Shape;475;p13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476" name="Google Shape;476;p13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3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3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3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" name="Google Shape;481;p13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482" name="Google Shape;482;p13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3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3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7" name="Google Shape;487;p13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488" name="Google Shape;488;p13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3" name="Google Shape;493;p13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494" name="Google Shape;494;p13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3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3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9" name="Google Shape;499;p13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500" name="Google Shape;500;p13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5" name="Google Shape;505;p13"/>
          <p:cNvGrpSpPr/>
          <p:nvPr/>
        </p:nvGrpSpPr>
        <p:grpSpPr>
          <a:xfrm>
            <a:off x="4671694" y="4392734"/>
            <a:ext cx="5057023" cy="2690544"/>
            <a:chOff x="427600" y="1407698"/>
            <a:chExt cx="7990240" cy="4251808"/>
          </a:xfrm>
        </p:grpSpPr>
        <p:grpSp>
          <p:nvGrpSpPr>
            <p:cNvPr id="506" name="Google Shape;506;p13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507" name="Google Shape;507;p13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3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3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3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2" name="Google Shape;512;p13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513" name="Google Shape;513;p13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519" name="Google Shape;519;p13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3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3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3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4" name="Google Shape;524;p13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525" name="Google Shape;525;p13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3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3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3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3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0" name="Google Shape;530;p13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531" name="Google Shape;531;p13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3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3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3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3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6" name="Google Shape;536;p13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537" name="Google Shape;537;p13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3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3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2" name="Google Shape;542;p13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543" name="Google Shape;543;p13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3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3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3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13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8" name="Google Shape;548;p13"/>
          <p:cNvGrpSpPr/>
          <p:nvPr/>
        </p:nvGrpSpPr>
        <p:grpSpPr>
          <a:xfrm flipH="1">
            <a:off x="8560232" y="1896391"/>
            <a:ext cx="373419" cy="350637"/>
            <a:chOff x="3708550" y="3474950"/>
            <a:chExt cx="256100" cy="240475"/>
          </a:xfrm>
        </p:grpSpPr>
        <p:sp>
          <p:nvSpPr>
            <p:cNvPr id="549" name="Google Shape;549;p13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1" name="Google Shape;551;p13"/>
          <p:cNvSpPr txBox="1"/>
          <p:nvPr>
            <p:ph hasCustomPrompt="1" type="title"/>
          </p:nvPr>
        </p:nvSpPr>
        <p:spPr>
          <a:xfrm flipH="1">
            <a:off x="724226" y="1698657"/>
            <a:ext cx="859800" cy="65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/>
          <p:nvPr>
            <p:ph idx="1" type="subTitle"/>
          </p:nvPr>
        </p:nvSpPr>
        <p:spPr>
          <a:xfrm flipH="1">
            <a:off x="1677700" y="1613875"/>
            <a:ext cx="2247600" cy="727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9pPr>
          </a:lstStyle>
          <a:p/>
        </p:txBody>
      </p:sp>
      <p:sp>
        <p:nvSpPr>
          <p:cNvPr id="553" name="Google Shape;553;p13"/>
          <p:cNvSpPr txBox="1"/>
          <p:nvPr>
            <p:ph idx="2" type="subTitle"/>
          </p:nvPr>
        </p:nvSpPr>
        <p:spPr>
          <a:xfrm flipH="1">
            <a:off x="1677699" y="2247018"/>
            <a:ext cx="22476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54" name="Google Shape;554;p13"/>
          <p:cNvSpPr txBox="1"/>
          <p:nvPr>
            <p:ph hasCustomPrompt="1" idx="3" type="title"/>
          </p:nvPr>
        </p:nvSpPr>
        <p:spPr>
          <a:xfrm flipH="1">
            <a:off x="724204" y="3301732"/>
            <a:ext cx="859800" cy="65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55" name="Google Shape;555;p13"/>
          <p:cNvSpPr txBox="1"/>
          <p:nvPr>
            <p:ph idx="4" type="subTitle"/>
          </p:nvPr>
        </p:nvSpPr>
        <p:spPr>
          <a:xfrm flipH="1">
            <a:off x="1677672" y="3216820"/>
            <a:ext cx="2247600" cy="727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9pPr>
          </a:lstStyle>
          <a:p/>
        </p:txBody>
      </p:sp>
      <p:sp>
        <p:nvSpPr>
          <p:cNvPr id="556" name="Google Shape;556;p13"/>
          <p:cNvSpPr txBox="1"/>
          <p:nvPr>
            <p:ph idx="5" type="subTitle"/>
          </p:nvPr>
        </p:nvSpPr>
        <p:spPr>
          <a:xfrm flipH="1">
            <a:off x="1677676" y="3832375"/>
            <a:ext cx="22476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57" name="Google Shape;557;p13"/>
          <p:cNvSpPr txBox="1"/>
          <p:nvPr>
            <p:ph hasCustomPrompt="1" idx="6" type="title"/>
          </p:nvPr>
        </p:nvSpPr>
        <p:spPr>
          <a:xfrm>
            <a:off x="4572556" y="1698657"/>
            <a:ext cx="859800" cy="65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58" name="Google Shape;558;p13"/>
          <p:cNvSpPr txBox="1"/>
          <p:nvPr>
            <p:ph idx="7" type="subTitle"/>
          </p:nvPr>
        </p:nvSpPr>
        <p:spPr>
          <a:xfrm>
            <a:off x="5536378" y="1613875"/>
            <a:ext cx="2247600" cy="727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9pPr>
          </a:lstStyle>
          <a:p/>
        </p:txBody>
      </p:sp>
      <p:sp>
        <p:nvSpPr>
          <p:cNvPr id="559" name="Google Shape;559;p13"/>
          <p:cNvSpPr txBox="1"/>
          <p:nvPr>
            <p:ph idx="8" type="subTitle"/>
          </p:nvPr>
        </p:nvSpPr>
        <p:spPr>
          <a:xfrm>
            <a:off x="5536375" y="2247029"/>
            <a:ext cx="22476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60" name="Google Shape;560;p13"/>
          <p:cNvSpPr txBox="1"/>
          <p:nvPr>
            <p:ph hasCustomPrompt="1" idx="9" type="title"/>
          </p:nvPr>
        </p:nvSpPr>
        <p:spPr>
          <a:xfrm>
            <a:off x="4572528" y="3301732"/>
            <a:ext cx="859800" cy="65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61" name="Google Shape;561;p13"/>
          <p:cNvSpPr txBox="1"/>
          <p:nvPr>
            <p:ph idx="13" type="subTitle"/>
          </p:nvPr>
        </p:nvSpPr>
        <p:spPr>
          <a:xfrm>
            <a:off x="5536350" y="3216819"/>
            <a:ext cx="2247600" cy="727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  <a:latin typeface="Heebo Black"/>
                <a:ea typeface="Heebo Black"/>
                <a:cs typeface="Heebo Black"/>
                <a:sym typeface="Heebo Black"/>
              </a:defRPr>
            </a:lvl9pPr>
          </a:lstStyle>
          <a:p/>
        </p:txBody>
      </p:sp>
      <p:sp>
        <p:nvSpPr>
          <p:cNvPr id="562" name="Google Shape;562;p13"/>
          <p:cNvSpPr txBox="1"/>
          <p:nvPr>
            <p:ph idx="14" type="subTitle"/>
          </p:nvPr>
        </p:nvSpPr>
        <p:spPr>
          <a:xfrm>
            <a:off x="5536352" y="3832375"/>
            <a:ext cx="22476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63" name="Google Shape;563;p13"/>
          <p:cNvSpPr txBox="1"/>
          <p:nvPr>
            <p:ph idx="15"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14"/>
          <p:cNvGrpSpPr/>
          <p:nvPr/>
        </p:nvGrpSpPr>
        <p:grpSpPr>
          <a:xfrm>
            <a:off x="7545108" y="1432401"/>
            <a:ext cx="2403704" cy="522741"/>
            <a:chOff x="4007175" y="1128725"/>
            <a:chExt cx="2166475" cy="471150"/>
          </a:xfrm>
        </p:grpSpPr>
        <p:sp>
          <p:nvSpPr>
            <p:cNvPr id="566" name="Google Shape;566;p14"/>
            <p:cNvSpPr/>
            <p:nvPr/>
          </p:nvSpPr>
          <p:spPr>
            <a:xfrm>
              <a:off x="4007175" y="1128725"/>
              <a:ext cx="2166475" cy="386050"/>
            </a:xfrm>
            <a:custGeom>
              <a:rect b="b" l="l" r="r" t="t"/>
              <a:pathLst>
                <a:path extrusionOk="0" h="15442" w="86659">
                  <a:moveTo>
                    <a:pt x="1308" y="12858"/>
                  </a:moveTo>
                  <a:lnTo>
                    <a:pt x="3527" y="12858"/>
                  </a:lnTo>
                  <a:cubicBezTo>
                    <a:pt x="3496" y="12676"/>
                    <a:pt x="3466" y="12524"/>
                    <a:pt x="3466" y="12341"/>
                  </a:cubicBezTo>
                  <a:cubicBezTo>
                    <a:pt x="3466" y="10639"/>
                    <a:pt x="4864" y="9271"/>
                    <a:pt x="6566" y="9271"/>
                  </a:cubicBezTo>
                  <a:cubicBezTo>
                    <a:pt x="7204" y="9271"/>
                    <a:pt x="7782" y="9454"/>
                    <a:pt x="8268" y="9788"/>
                  </a:cubicBezTo>
                  <a:cubicBezTo>
                    <a:pt x="8481" y="8967"/>
                    <a:pt x="9211" y="8390"/>
                    <a:pt x="10092" y="8390"/>
                  </a:cubicBezTo>
                  <a:cubicBezTo>
                    <a:pt x="10366" y="8390"/>
                    <a:pt x="10639" y="8451"/>
                    <a:pt x="10882" y="8542"/>
                  </a:cubicBezTo>
                  <a:cubicBezTo>
                    <a:pt x="11490" y="6140"/>
                    <a:pt x="13679" y="4347"/>
                    <a:pt x="16262" y="4347"/>
                  </a:cubicBezTo>
                  <a:cubicBezTo>
                    <a:pt x="18177" y="4347"/>
                    <a:pt x="19879" y="5320"/>
                    <a:pt x="20883" y="6779"/>
                  </a:cubicBezTo>
                  <a:cubicBezTo>
                    <a:pt x="21430" y="6171"/>
                    <a:pt x="22220" y="5806"/>
                    <a:pt x="23101" y="5806"/>
                  </a:cubicBezTo>
                  <a:cubicBezTo>
                    <a:pt x="23983" y="5806"/>
                    <a:pt x="24804" y="6171"/>
                    <a:pt x="25351" y="6779"/>
                  </a:cubicBezTo>
                  <a:cubicBezTo>
                    <a:pt x="25807" y="2949"/>
                    <a:pt x="29059" y="1"/>
                    <a:pt x="33010" y="1"/>
                  </a:cubicBezTo>
                  <a:cubicBezTo>
                    <a:pt x="37266" y="1"/>
                    <a:pt x="40731" y="3466"/>
                    <a:pt x="40731" y="7721"/>
                  </a:cubicBezTo>
                  <a:cubicBezTo>
                    <a:pt x="40731" y="7873"/>
                    <a:pt x="40731" y="8055"/>
                    <a:pt x="40731" y="8207"/>
                  </a:cubicBezTo>
                  <a:lnTo>
                    <a:pt x="40731" y="8207"/>
                  </a:lnTo>
                  <a:cubicBezTo>
                    <a:pt x="40853" y="6900"/>
                    <a:pt x="41947" y="5867"/>
                    <a:pt x="43284" y="5867"/>
                  </a:cubicBezTo>
                  <a:cubicBezTo>
                    <a:pt x="44713" y="5867"/>
                    <a:pt x="45837" y="6992"/>
                    <a:pt x="45837" y="8420"/>
                  </a:cubicBezTo>
                  <a:cubicBezTo>
                    <a:pt x="45837" y="8572"/>
                    <a:pt x="45837" y="8754"/>
                    <a:pt x="45807" y="8906"/>
                  </a:cubicBezTo>
                  <a:cubicBezTo>
                    <a:pt x="45959" y="8846"/>
                    <a:pt x="46141" y="8815"/>
                    <a:pt x="46324" y="8815"/>
                  </a:cubicBezTo>
                  <a:cubicBezTo>
                    <a:pt x="47236" y="8815"/>
                    <a:pt x="47996" y="9575"/>
                    <a:pt x="47996" y="10487"/>
                  </a:cubicBezTo>
                  <a:cubicBezTo>
                    <a:pt x="47996" y="10669"/>
                    <a:pt x="47965" y="10821"/>
                    <a:pt x="47935" y="10973"/>
                  </a:cubicBezTo>
                  <a:lnTo>
                    <a:pt x="51521" y="10973"/>
                  </a:lnTo>
                  <a:cubicBezTo>
                    <a:pt x="51491" y="10821"/>
                    <a:pt x="51461" y="10669"/>
                    <a:pt x="51461" y="10517"/>
                  </a:cubicBezTo>
                  <a:cubicBezTo>
                    <a:pt x="51461" y="9818"/>
                    <a:pt x="51947" y="9210"/>
                    <a:pt x="52585" y="8998"/>
                  </a:cubicBezTo>
                  <a:cubicBezTo>
                    <a:pt x="52616" y="7843"/>
                    <a:pt x="53558" y="6931"/>
                    <a:pt x="54743" y="6931"/>
                  </a:cubicBezTo>
                  <a:cubicBezTo>
                    <a:pt x="55230" y="6931"/>
                    <a:pt x="55655" y="7083"/>
                    <a:pt x="56020" y="7356"/>
                  </a:cubicBezTo>
                  <a:cubicBezTo>
                    <a:pt x="56689" y="6536"/>
                    <a:pt x="57722" y="5988"/>
                    <a:pt x="58877" y="5988"/>
                  </a:cubicBezTo>
                  <a:cubicBezTo>
                    <a:pt x="58999" y="5988"/>
                    <a:pt x="59120" y="5988"/>
                    <a:pt x="59242" y="6019"/>
                  </a:cubicBezTo>
                  <a:cubicBezTo>
                    <a:pt x="60184" y="3101"/>
                    <a:pt x="62889" y="1004"/>
                    <a:pt x="66111" y="1004"/>
                  </a:cubicBezTo>
                  <a:cubicBezTo>
                    <a:pt x="69333" y="1004"/>
                    <a:pt x="72039" y="3101"/>
                    <a:pt x="72981" y="5988"/>
                  </a:cubicBezTo>
                  <a:cubicBezTo>
                    <a:pt x="73102" y="5958"/>
                    <a:pt x="73254" y="5958"/>
                    <a:pt x="73406" y="5958"/>
                  </a:cubicBezTo>
                  <a:cubicBezTo>
                    <a:pt x="74592" y="5958"/>
                    <a:pt x="75595" y="6748"/>
                    <a:pt x="75929" y="7812"/>
                  </a:cubicBezTo>
                  <a:cubicBezTo>
                    <a:pt x="76172" y="7751"/>
                    <a:pt x="76446" y="7721"/>
                    <a:pt x="76719" y="7721"/>
                  </a:cubicBezTo>
                  <a:cubicBezTo>
                    <a:pt x="78209" y="7721"/>
                    <a:pt x="79455" y="8754"/>
                    <a:pt x="79789" y="10153"/>
                  </a:cubicBezTo>
                  <a:lnTo>
                    <a:pt x="79881" y="10153"/>
                  </a:lnTo>
                  <a:lnTo>
                    <a:pt x="79881" y="10213"/>
                  </a:lnTo>
                  <a:cubicBezTo>
                    <a:pt x="80093" y="10183"/>
                    <a:pt x="80306" y="10153"/>
                    <a:pt x="80519" y="10153"/>
                  </a:cubicBezTo>
                  <a:cubicBezTo>
                    <a:pt x="81978" y="10153"/>
                    <a:pt x="83163" y="11338"/>
                    <a:pt x="83163" y="12797"/>
                  </a:cubicBezTo>
                  <a:cubicBezTo>
                    <a:pt x="83163" y="12797"/>
                    <a:pt x="83163" y="12828"/>
                    <a:pt x="83163" y="12858"/>
                  </a:cubicBezTo>
                  <a:lnTo>
                    <a:pt x="85352" y="12858"/>
                  </a:lnTo>
                  <a:cubicBezTo>
                    <a:pt x="86081" y="12858"/>
                    <a:pt x="86659" y="13435"/>
                    <a:pt x="86659" y="14135"/>
                  </a:cubicBezTo>
                  <a:lnTo>
                    <a:pt x="86659" y="14135"/>
                  </a:lnTo>
                  <a:cubicBezTo>
                    <a:pt x="86659" y="14864"/>
                    <a:pt x="86081" y="15442"/>
                    <a:pt x="85352" y="15442"/>
                  </a:cubicBezTo>
                  <a:lnTo>
                    <a:pt x="80519" y="15442"/>
                  </a:lnTo>
                  <a:lnTo>
                    <a:pt x="79881" y="15442"/>
                  </a:lnTo>
                  <a:lnTo>
                    <a:pt x="73315" y="15442"/>
                  </a:lnTo>
                  <a:lnTo>
                    <a:pt x="6566" y="15442"/>
                  </a:lnTo>
                  <a:lnTo>
                    <a:pt x="1308" y="15442"/>
                  </a:lnTo>
                  <a:cubicBezTo>
                    <a:pt x="578" y="15442"/>
                    <a:pt x="1" y="14864"/>
                    <a:pt x="1" y="14135"/>
                  </a:cubicBezTo>
                  <a:lnTo>
                    <a:pt x="1" y="14135"/>
                  </a:lnTo>
                  <a:cubicBezTo>
                    <a:pt x="1" y="13435"/>
                    <a:pt x="578" y="12858"/>
                    <a:pt x="1308" y="12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4228300" y="1242700"/>
              <a:ext cx="1758425" cy="357175"/>
            </a:xfrm>
            <a:custGeom>
              <a:rect b="b" l="l" r="r" t="t"/>
              <a:pathLst>
                <a:path extrusionOk="0" h="14287" w="70337">
                  <a:moveTo>
                    <a:pt x="43376" y="7965"/>
                  </a:moveTo>
                  <a:cubicBezTo>
                    <a:pt x="42798" y="8147"/>
                    <a:pt x="42372" y="8664"/>
                    <a:pt x="42372" y="9302"/>
                  </a:cubicBezTo>
                  <a:cubicBezTo>
                    <a:pt x="42372" y="9454"/>
                    <a:pt x="42403" y="9576"/>
                    <a:pt x="42433" y="9697"/>
                  </a:cubicBezTo>
                  <a:lnTo>
                    <a:pt x="39242" y="9697"/>
                  </a:lnTo>
                  <a:cubicBezTo>
                    <a:pt x="39302" y="9576"/>
                    <a:pt x="39302" y="9424"/>
                    <a:pt x="39302" y="9272"/>
                  </a:cubicBezTo>
                  <a:cubicBezTo>
                    <a:pt x="39302" y="8451"/>
                    <a:pt x="38634" y="7813"/>
                    <a:pt x="37843" y="7813"/>
                  </a:cubicBezTo>
                  <a:cubicBezTo>
                    <a:pt x="37661" y="7813"/>
                    <a:pt x="37509" y="7843"/>
                    <a:pt x="37388" y="7873"/>
                  </a:cubicBezTo>
                  <a:cubicBezTo>
                    <a:pt x="37388" y="7752"/>
                    <a:pt x="37418" y="7600"/>
                    <a:pt x="37418" y="7448"/>
                  </a:cubicBezTo>
                  <a:cubicBezTo>
                    <a:pt x="37418" y="6202"/>
                    <a:pt x="36415" y="5199"/>
                    <a:pt x="35169" y="5199"/>
                  </a:cubicBezTo>
                  <a:cubicBezTo>
                    <a:pt x="33983" y="5199"/>
                    <a:pt x="33011" y="6110"/>
                    <a:pt x="32919" y="7265"/>
                  </a:cubicBezTo>
                  <a:lnTo>
                    <a:pt x="32889" y="7265"/>
                  </a:lnTo>
                  <a:cubicBezTo>
                    <a:pt x="32889" y="7113"/>
                    <a:pt x="32919" y="6992"/>
                    <a:pt x="32919" y="6840"/>
                  </a:cubicBezTo>
                  <a:cubicBezTo>
                    <a:pt x="32919" y="5563"/>
                    <a:pt x="32555" y="4347"/>
                    <a:pt x="31947" y="3344"/>
                  </a:cubicBezTo>
                  <a:cubicBezTo>
                    <a:pt x="31916" y="3436"/>
                    <a:pt x="31916" y="3557"/>
                    <a:pt x="31886" y="3648"/>
                  </a:cubicBezTo>
                  <a:lnTo>
                    <a:pt x="31886" y="3648"/>
                  </a:lnTo>
                  <a:cubicBezTo>
                    <a:pt x="31886" y="3527"/>
                    <a:pt x="31886" y="3375"/>
                    <a:pt x="31886" y="3253"/>
                  </a:cubicBezTo>
                  <a:cubicBezTo>
                    <a:pt x="30701" y="1308"/>
                    <a:pt x="28542" y="1"/>
                    <a:pt x="26080" y="1"/>
                  </a:cubicBezTo>
                  <a:cubicBezTo>
                    <a:pt x="22615" y="1"/>
                    <a:pt x="19728" y="2615"/>
                    <a:pt x="19333" y="5989"/>
                  </a:cubicBezTo>
                  <a:cubicBezTo>
                    <a:pt x="18816" y="5472"/>
                    <a:pt x="18117" y="5138"/>
                    <a:pt x="17357" y="5138"/>
                  </a:cubicBezTo>
                  <a:cubicBezTo>
                    <a:pt x="16566" y="5138"/>
                    <a:pt x="15867" y="5472"/>
                    <a:pt x="15351" y="5989"/>
                  </a:cubicBezTo>
                  <a:cubicBezTo>
                    <a:pt x="14469" y="4712"/>
                    <a:pt x="13010" y="3861"/>
                    <a:pt x="11308" y="3861"/>
                  </a:cubicBezTo>
                  <a:cubicBezTo>
                    <a:pt x="8998" y="3861"/>
                    <a:pt x="7083" y="5442"/>
                    <a:pt x="6566" y="7569"/>
                  </a:cubicBezTo>
                  <a:cubicBezTo>
                    <a:pt x="6354" y="7478"/>
                    <a:pt x="6110" y="7417"/>
                    <a:pt x="5867" y="7417"/>
                  </a:cubicBezTo>
                  <a:cubicBezTo>
                    <a:pt x="5077" y="7417"/>
                    <a:pt x="4439" y="7934"/>
                    <a:pt x="4256" y="8664"/>
                  </a:cubicBezTo>
                  <a:cubicBezTo>
                    <a:pt x="3800" y="8360"/>
                    <a:pt x="3284" y="8208"/>
                    <a:pt x="2736" y="8208"/>
                  </a:cubicBezTo>
                  <a:cubicBezTo>
                    <a:pt x="1247" y="8208"/>
                    <a:pt x="31" y="9393"/>
                    <a:pt x="1" y="10883"/>
                  </a:cubicBezTo>
                  <a:lnTo>
                    <a:pt x="26384" y="10883"/>
                  </a:lnTo>
                  <a:cubicBezTo>
                    <a:pt x="26719" y="10883"/>
                    <a:pt x="26992" y="11156"/>
                    <a:pt x="26992" y="11460"/>
                  </a:cubicBezTo>
                  <a:cubicBezTo>
                    <a:pt x="26992" y="11794"/>
                    <a:pt x="26080" y="12038"/>
                    <a:pt x="26384" y="12038"/>
                  </a:cubicBezTo>
                  <a:lnTo>
                    <a:pt x="24773" y="12038"/>
                  </a:lnTo>
                  <a:cubicBezTo>
                    <a:pt x="24165" y="12038"/>
                    <a:pt x="23679" y="12554"/>
                    <a:pt x="23679" y="13162"/>
                  </a:cubicBezTo>
                  <a:lnTo>
                    <a:pt x="23679" y="13162"/>
                  </a:lnTo>
                  <a:cubicBezTo>
                    <a:pt x="23679" y="13770"/>
                    <a:pt x="24165" y="14287"/>
                    <a:pt x="24773" y="14287"/>
                  </a:cubicBezTo>
                  <a:lnTo>
                    <a:pt x="64926" y="14287"/>
                  </a:lnTo>
                  <a:cubicBezTo>
                    <a:pt x="65534" y="14287"/>
                    <a:pt x="66051" y="13770"/>
                    <a:pt x="66051" y="13162"/>
                  </a:cubicBezTo>
                  <a:lnTo>
                    <a:pt x="66051" y="13162"/>
                  </a:lnTo>
                  <a:cubicBezTo>
                    <a:pt x="66051" y="12554"/>
                    <a:pt x="65534" y="12038"/>
                    <a:pt x="64926" y="12038"/>
                  </a:cubicBezTo>
                  <a:lnTo>
                    <a:pt x="62646" y="12038"/>
                  </a:lnTo>
                  <a:cubicBezTo>
                    <a:pt x="62342" y="12038"/>
                    <a:pt x="62069" y="11794"/>
                    <a:pt x="62069" y="11460"/>
                  </a:cubicBezTo>
                  <a:cubicBezTo>
                    <a:pt x="62069" y="11156"/>
                    <a:pt x="63042" y="10883"/>
                    <a:pt x="62646" y="10883"/>
                  </a:cubicBezTo>
                  <a:lnTo>
                    <a:pt x="64470" y="10883"/>
                  </a:lnTo>
                  <a:lnTo>
                    <a:pt x="70336" y="10883"/>
                  </a:lnTo>
                  <a:cubicBezTo>
                    <a:pt x="70124" y="9788"/>
                    <a:pt x="69181" y="8968"/>
                    <a:pt x="68026" y="8968"/>
                  </a:cubicBezTo>
                  <a:cubicBezTo>
                    <a:pt x="67844" y="8968"/>
                    <a:pt x="67662" y="8998"/>
                    <a:pt x="67479" y="9028"/>
                  </a:cubicBezTo>
                  <a:lnTo>
                    <a:pt x="67479" y="8968"/>
                  </a:lnTo>
                  <a:lnTo>
                    <a:pt x="67388" y="8968"/>
                  </a:lnTo>
                  <a:cubicBezTo>
                    <a:pt x="67084" y="7752"/>
                    <a:pt x="65990" y="6840"/>
                    <a:pt x="64653" y="6840"/>
                  </a:cubicBezTo>
                  <a:cubicBezTo>
                    <a:pt x="64440" y="6840"/>
                    <a:pt x="64197" y="6870"/>
                    <a:pt x="63984" y="6931"/>
                  </a:cubicBezTo>
                  <a:cubicBezTo>
                    <a:pt x="63680" y="5958"/>
                    <a:pt x="62798" y="5259"/>
                    <a:pt x="61735" y="5259"/>
                  </a:cubicBezTo>
                  <a:cubicBezTo>
                    <a:pt x="61613" y="5259"/>
                    <a:pt x="61491" y="5290"/>
                    <a:pt x="61370" y="5290"/>
                  </a:cubicBezTo>
                  <a:cubicBezTo>
                    <a:pt x="60549" y="2737"/>
                    <a:pt x="58148" y="913"/>
                    <a:pt x="55321" y="913"/>
                  </a:cubicBezTo>
                  <a:cubicBezTo>
                    <a:pt x="52464" y="913"/>
                    <a:pt x="50063" y="2767"/>
                    <a:pt x="49242" y="5320"/>
                  </a:cubicBezTo>
                  <a:cubicBezTo>
                    <a:pt x="49151" y="5320"/>
                    <a:pt x="49029" y="5290"/>
                    <a:pt x="48908" y="5290"/>
                  </a:cubicBezTo>
                  <a:cubicBezTo>
                    <a:pt x="47904" y="5290"/>
                    <a:pt x="46993" y="5776"/>
                    <a:pt x="46415" y="6506"/>
                  </a:cubicBezTo>
                  <a:cubicBezTo>
                    <a:pt x="46081" y="6262"/>
                    <a:pt x="45686" y="6141"/>
                    <a:pt x="45260" y="6141"/>
                  </a:cubicBezTo>
                  <a:cubicBezTo>
                    <a:pt x="44227" y="6141"/>
                    <a:pt x="43406" y="6961"/>
                    <a:pt x="43376" y="7965"/>
                  </a:cubicBezTo>
                  <a:close/>
                  <a:moveTo>
                    <a:pt x="21187" y="12038"/>
                  </a:moveTo>
                  <a:cubicBezTo>
                    <a:pt x="21795" y="12038"/>
                    <a:pt x="22311" y="12554"/>
                    <a:pt x="22311" y="13162"/>
                  </a:cubicBezTo>
                  <a:lnTo>
                    <a:pt x="22311" y="13162"/>
                  </a:lnTo>
                  <a:cubicBezTo>
                    <a:pt x="22311" y="13770"/>
                    <a:pt x="21795" y="14287"/>
                    <a:pt x="21187" y="14287"/>
                  </a:cubicBezTo>
                  <a:lnTo>
                    <a:pt x="21156" y="14287"/>
                  </a:lnTo>
                  <a:cubicBezTo>
                    <a:pt x="20548" y="14287"/>
                    <a:pt x="20032" y="13770"/>
                    <a:pt x="20032" y="13162"/>
                  </a:cubicBezTo>
                  <a:lnTo>
                    <a:pt x="20032" y="13162"/>
                  </a:lnTo>
                  <a:cubicBezTo>
                    <a:pt x="20032" y="12554"/>
                    <a:pt x="20548" y="12038"/>
                    <a:pt x="21156" y="120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14"/>
          <p:cNvGrpSpPr/>
          <p:nvPr/>
        </p:nvGrpSpPr>
        <p:grpSpPr>
          <a:xfrm>
            <a:off x="8606073" y="4105012"/>
            <a:ext cx="373419" cy="350637"/>
            <a:chOff x="3708550" y="3474950"/>
            <a:chExt cx="256100" cy="240475"/>
          </a:xfrm>
        </p:grpSpPr>
        <p:sp>
          <p:nvSpPr>
            <p:cNvPr id="569" name="Google Shape;569;p14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14"/>
          <p:cNvSpPr txBox="1"/>
          <p:nvPr>
            <p:ph type="title"/>
          </p:nvPr>
        </p:nvSpPr>
        <p:spPr>
          <a:xfrm>
            <a:off x="4572000" y="2364575"/>
            <a:ext cx="38586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4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72" name="Google Shape;572;p14"/>
          <p:cNvSpPr txBox="1"/>
          <p:nvPr>
            <p:ph hasCustomPrompt="1" idx="2" type="title"/>
          </p:nvPr>
        </p:nvSpPr>
        <p:spPr>
          <a:xfrm>
            <a:off x="4572000" y="548050"/>
            <a:ext cx="1812600" cy="1590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90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73" name="Google Shape;573;p14"/>
          <p:cNvSpPr txBox="1"/>
          <p:nvPr>
            <p:ph idx="1" type="subTitle"/>
          </p:nvPr>
        </p:nvSpPr>
        <p:spPr>
          <a:xfrm>
            <a:off x="4572000" y="3949800"/>
            <a:ext cx="3858600" cy="4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15"/>
          <p:cNvGrpSpPr/>
          <p:nvPr/>
        </p:nvGrpSpPr>
        <p:grpSpPr>
          <a:xfrm>
            <a:off x="-51558" y="1004859"/>
            <a:ext cx="1529562" cy="487037"/>
            <a:chOff x="2293625" y="793625"/>
            <a:chExt cx="1052475" cy="335125"/>
          </a:xfrm>
        </p:grpSpPr>
        <p:sp>
          <p:nvSpPr>
            <p:cNvPr id="576" name="Google Shape;576;p15"/>
            <p:cNvSpPr/>
            <p:nvPr/>
          </p:nvSpPr>
          <p:spPr>
            <a:xfrm>
              <a:off x="2293625" y="793625"/>
              <a:ext cx="1052475" cy="272050"/>
            </a:xfrm>
            <a:custGeom>
              <a:rect b="b" l="l" r="r" t="t"/>
              <a:pathLst>
                <a:path extrusionOk="0" h="10882" w="42099">
                  <a:moveTo>
                    <a:pt x="699" y="9514"/>
                  </a:moveTo>
                  <a:lnTo>
                    <a:pt x="2797" y="9514"/>
                  </a:lnTo>
                  <a:cubicBezTo>
                    <a:pt x="2766" y="9392"/>
                    <a:pt x="2736" y="9210"/>
                    <a:pt x="2736" y="9028"/>
                  </a:cubicBezTo>
                  <a:cubicBezTo>
                    <a:pt x="2736" y="7508"/>
                    <a:pt x="3982" y="6262"/>
                    <a:pt x="5532" y="6262"/>
                  </a:cubicBezTo>
                  <a:cubicBezTo>
                    <a:pt x="6140" y="6262"/>
                    <a:pt x="6718" y="6444"/>
                    <a:pt x="7174" y="6809"/>
                  </a:cubicBezTo>
                  <a:cubicBezTo>
                    <a:pt x="7174" y="6778"/>
                    <a:pt x="7174" y="6748"/>
                    <a:pt x="7174" y="6718"/>
                  </a:cubicBezTo>
                  <a:cubicBezTo>
                    <a:pt x="7174" y="5198"/>
                    <a:pt x="8420" y="3952"/>
                    <a:pt x="9970" y="3952"/>
                  </a:cubicBezTo>
                  <a:cubicBezTo>
                    <a:pt x="10852" y="3952"/>
                    <a:pt x="11642" y="4347"/>
                    <a:pt x="12128" y="4985"/>
                  </a:cubicBezTo>
                  <a:cubicBezTo>
                    <a:pt x="12523" y="4772"/>
                    <a:pt x="12949" y="4681"/>
                    <a:pt x="13405" y="4681"/>
                  </a:cubicBezTo>
                  <a:cubicBezTo>
                    <a:pt x="13557" y="4681"/>
                    <a:pt x="13709" y="4681"/>
                    <a:pt x="13861" y="4711"/>
                  </a:cubicBezTo>
                  <a:cubicBezTo>
                    <a:pt x="13861" y="4711"/>
                    <a:pt x="13861" y="4681"/>
                    <a:pt x="13861" y="4681"/>
                  </a:cubicBezTo>
                  <a:cubicBezTo>
                    <a:pt x="13861" y="3131"/>
                    <a:pt x="15107" y="1885"/>
                    <a:pt x="16657" y="1885"/>
                  </a:cubicBezTo>
                  <a:cubicBezTo>
                    <a:pt x="17204" y="1885"/>
                    <a:pt x="17751" y="2067"/>
                    <a:pt x="18177" y="2371"/>
                  </a:cubicBezTo>
                  <a:cubicBezTo>
                    <a:pt x="18785" y="973"/>
                    <a:pt x="20183" y="0"/>
                    <a:pt x="21794" y="0"/>
                  </a:cubicBezTo>
                  <a:cubicBezTo>
                    <a:pt x="23679" y="0"/>
                    <a:pt x="25259" y="1338"/>
                    <a:pt x="25654" y="3131"/>
                  </a:cubicBezTo>
                  <a:cubicBezTo>
                    <a:pt x="26019" y="2948"/>
                    <a:pt x="26445" y="2827"/>
                    <a:pt x="26870" y="2827"/>
                  </a:cubicBezTo>
                  <a:cubicBezTo>
                    <a:pt x="28177" y="2827"/>
                    <a:pt x="29302" y="3739"/>
                    <a:pt x="29575" y="4955"/>
                  </a:cubicBezTo>
                  <a:cubicBezTo>
                    <a:pt x="29940" y="4772"/>
                    <a:pt x="30366" y="4681"/>
                    <a:pt x="30822" y="4681"/>
                  </a:cubicBezTo>
                  <a:cubicBezTo>
                    <a:pt x="32129" y="4681"/>
                    <a:pt x="33223" y="5593"/>
                    <a:pt x="33527" y="6809"/>
                  </a:cubicBezTo>
                  <a:cubicBezTo>
                    <a:pt x="33922" y="6201"/>
                    <a:pt x="34621" y="5775"/>
                    <a:pt x="35411" y="5775"/>
                  </a:cubicBezTo>
                  <a:cubicBezTo>
                    <a:pt x="36658" y="5775"/>
                    <a:pt x="37661" y="6778"/>
                    <a:pt x="37661" y="7994"/>
                  </a:cubicBezTo>
                  <a:cubicBezTo>
                    <a:pt x="37661" y="8572"/>
                    <a:pt x="37448" y="9119"/>
                    <a:pt x="37083" y="9514"/>
                  </a:cubicBezTo>
                  <a:lnTo>
                    <a:pt x="39515" y="9514"/>
                  </a:lnTo>
                  <a:cubicBezTo>
                    <a:pt x="39880" y="9514"/>
                    <a:pt x="40184" y="9818"/>
                    <a:pt x="40184" y="10183"/>
                  </a:cubicBezTo>
                  <a:lnTo>
                    <a:pt x="40184" y="10183"/>
                  </a:lnTo>
                  <a:cubicBezTo>
                    <a:pt x="40184" y="10578"/>
                    <a:pt x="39880" y="10882"/>
                    <a:pt x="39515" y="10882"/>
                  </a:cubicBezTo>
                  <a:lnTo>
                    <a:pt x="699" y="10882"/>
                  </a:lnTo>
                  <a:cubicBezTo>
                    <a:pt x="335" y="10882"/>
                    <a:pt x="0" y="10578"/>
                    <a:pt x="0" y="10183"/>
                  </a:cubicBezTo>
                  <a:lnTo>
                    <a:pt x="0" y="10183"/>
                  </a:lnTo>
                  <a:cubicBezTo>
                    <a:pt x="0" y="9818"/>
                    <a:pt x="335" y="9514"/>
                    <a:pt x="699" y="9514"/>
                  </a:cubicBezTo>
                  <a:close/>
                  <a:moveTo>
                    <a:pt x="41399" y="9514"/>
                  </a:moveTo>
                  <a:lnTo>
                    <a:pt x="41430" y="9514"/>
                  </a:lnTo>
                  <a:cubicBezTo>
                    <a:pt x="41794" y="9514"/>
                    <a:pt x="42098" y="9818"/>
                    <a:pt x="42098" y="10183"/>
                  </a:cubicBezTo>
                  <a:lnTo>
                    <a:pt x="42098" y="10183"/>
                  </a:lnTo>
                  <a:cubicBezTo>
                    <a:pt x="42098" y="10578"/>
                    <a:pt x="41794" y="10882"/>
                    <a:pt x="41430" y="10882"/>
                  </a:cubicBezTo>
                  <a:lnTo>
                    <a:pt x="41399" y="10882"/>
                  </a:lnTo>
                  <a:cubicBezTo>
                    <a:pt x="41035" y="10882"/>
                    <a:pt x="40731" y="10578"/>
                    <a:pt x="40731" y="10183"/>
                  </a:cubicBezTo>
                  <a:lnTo>
                    <a:pt x="40731" y="10183"/>
                  </a:lnTo>
                  <a:cubicBezTo>
                    <a:pt x="40731" y="9818"/>
                    <a:pt x="41035" y="9514"/>
                    <a:pt x="41399" y="9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5"/>
            <p:cNvSpPr/>
            <p:nvPr/>
          </p:nvSpPr>
          <p:spPr>
            <a:xfrm>
              <a:off x="2414450" y="898475"/>
              <a:ext cx="657325" cy="230275"/>
            </a:xfrm>
            <a:custGeom>
              <a:rect b="b" l="l" r="r" t="t"/>
              <a:pathLst>
                <a:path extrusionOk="0" h="9211" w="26293">
                  <a:moveTo>
                    <a:pt x="1338" y="7539"/>
                  </a:moveTo>
                  <a:lnTo>
                    <a:pt x="2128" y="7539"/>
                  </a:lnTo>
                  <a:cubicBezTo>
                    <a:pt x="2371" y="7539"/>
                    <a:pt x="2554" y="7356"/>
                    <a:pt x="2554" y="7113"/>
                  </a:cubicBezTo>
                  <a:cubicBezTo>
                    <a:pt x="2554" y="6870"/>
                    <a:pt x="2402" y="6688"/>
                    <a:pt x="2128" y="6688"/>
                  </a:cubicBezTo>
                  <a:lnTo>
                    <a:pt x="0" y="6688"/>
                  </a:lnTo>
                  <a:cubicBezTo>
                    <a:pt x="31" y="5168"/>
                    <a:pt x="1277" y="3952"/>
                    <a:pt x="2766" y="3952"/>
                  </a:cubicBezTo>
                  <a:cubicBezTo>
                    <a:pt x="3648" y="3952"/>
                    <a:pt x="4438" y="4347"/>
                    <a:pt x="4955" y="4986"/>
                  </a:cubicBezTo>
                  <a:cubicBezTo>
                    <a:pt x="5320" y="4803"/>
                    <a:pt x="5775" y="4682"/>
                    <a:pt x="6231" y="4682"/>
                  </a:cubicBezTo>
                  <a:cubicBezTo>
                    <a:pt x="6383" y="4682"/>
                    <a:pt x="6535" y="4712"/>
                    <a:pt x="6657" y="4742"/>
                  </a:cubicBezTo>
                  <a:cubicBezTo>
                    <a:pt x="6657" y="4712"/>
                    <a:pt x="6657" y="4712"/>
                    <a:pt x="6657" y="4682"/>
                  </a:cubicBezTo>
                  <a:cubicBezTo>
                    <a:pt x="6657" y="3162"/>
                    <a:pt x="7903" y="1916"/>
                    <a:pt x="9453" y="1916"/>
                  </a:cubicBezTo>
                  <a:cubicBezTo>
                    <a:pt x="10031" y="1916"/>
                    <a:pt x="10548" y="2068"/>
                    <a:pt x="11004" y="2372"/>
                  </a:cubicBezTo>
                  <a:cubicBezTo>
                    <a:pt x="11611" y="973"/>
                    <a:pt x="12979" y="1"/>
                    <a:pt x="14621" y="1"/>
                  </a:cubicBezTo>
                  <a:cubicBezTo>
                    <a:pt x="16505" y="1"/>
                    <a:pt x="18086" y="1338"/>
                    <a:pt x="18450" y="3131"/>
                  </a:cubicBezTo>
                  <a:cubicBezTo>
                    <a:pt x="18846" y="2949"/>
                    <a:pt x="19241" y="2858"/>
                    <a:pt x="19697" y="2858"/>
                  </a:cubicBezTo>
                  <a:cubicBezTo>
                    <a:pt x="21004" y="2858"/>
                    <a:pt x="22098" y="3739"/>
                    <a:pt x="22402" y="4986"/>
                  </a:cubicBezTo>
                  <a:cubicBezTo>
                    <a:pt x="22767" y="4803"/>
                    <a:pt x="23192" y="4682"/>
                    <a:pt x="23618" y="4682"/>
                  </a:cubicBezTo>
                  <a:cubicBezTo>
                    <a:pt x="24894" y="4682"/>
                    <a:pt x="25958" y="5533"/>
                    <a:pt x="26293" y="6688"/>
                  </a:cubicBezTo>
                  <a:lnTo>
                    <a:pt x="14925" y="6688"/>
                  </a:lnTo>
                  <a:cubicBezTo>
                    <a:pt x="14681" y="6688"/>
                    <a:pt x="14499" y="6870"/>
                    <a:pt x="14499" y="7113"/>
                  </a:cubicBezTo>
                  <a:cubicBezTo>
                    <a:pt x="14499" y="7356"/>
                    <a:pt x="14681" y="7539"/>
                    <a:pt x="14925" y="7539"/>
                  </a:cubicBezTo>
                  <a:lnTo>
                    <a:pt x="18420" y="7539"/>
                  </a:lnTo>
                  <a:cubicBezTo>
                    <a:pt x="18876" y="7539"/>
                    <a:pt x="19271" y="7934"/>
                    <a:pt x="19271" y="8390"/>
                  </a:cubicBezTo>
                  <a:lnTo>
                    <a:pt x="19271" y="8390"/>
                  </a:lnTo>
                  <a:cubicBezTo>
                    <a:pt x="19271" y="8846"/>
                    <a:pt x="18876" y="9211"/>
                    <a:pt x="18420" y="9211"/>
                  </a:cubicBezTo>
                  <a:lnTo>
                    <a:pt x="1338" y="9211"/>
                  </a:lnTo>
                  <a:cubicBezTo>
                    <a:pt x="882" y="9211"/>
                    <a:pt x="517" y="8846"/>
                    <a:pt x="517" y="8390"/>
                  </a:cubicBezTo>
                  <a:lnTo>
                    <a:pt x="517" y="8390"/>
                  </a:lnTo>
                  <a:cubicBezTo>
                    <a:pt x="517" y="7934"/>
                    <a:pt x="882" y="7539"/>
                    <a:pt x="1338" y="7539"/>
                  </a:cubicBezTo>
                  <a:close/>
                  <a:moveTo>
                    <a:pt x="20852" y="7539"/>
                  </a:moveTo>
                  <a:cubicBezTo>
                    <a:pt x="20396" y="7539"/>
                    <a:pt x="20031" y="7934"/>
                    <a:pt x="20031" y="8390"/>
                  </a:cubicBezTo>
                  <a:lnTo>
                    <a:pt x="20031" y="8390"/>
                  </a:lnTo>
                  <a:cubicBezTo>
                    <a:pt x="20031" y="8846"/>
                    <a:pt x="20396" y="9211"/>
                    <a:pt x="20852" y="9211"/>
                  </a:cubicBezTo>
                  <a:lnTo>
                    <a:pt x="20882" y="9211"/>
                  </a:lnTo>
                  <a:cubicBezTo>
                    <a:pt x="21338" y="9211"/>
                    <a:pt x="21703" y="8846"/>
                    <a:pt x="21703" y="8390"/>
                  </a:cubicBezTo>
                  <a:lnTo>
                    <a:pt x="21703" y="8390"/>
                  </a:lnTo>
                  <a:cubicBezTo>
                    <a:pt x="21703" y="7934"/>
                    <a:pt x="21338" y="7539"/>
                    <a:pt x="20882" y="75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8" name="Google Shape;578;p15"/>
          <p:cNvSpPr txBox="1"/>
          <p:nvPr>
            <p:ph type="title"/>
          </p:nvPr>
        </p:nvSpPr>
        <p:spPr>
          <a:xfrm>
            <a:off x="725450" y="2364575"/>
            <a:ext cx="47976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79" name="Google Shape;579;p15"/>
          <p:cNvSpPr txBox="1"/>
          <p:nvPr>
            <p:ph hasCustomPrompt="1" idx="2" type="title"/>
          </p:nvPr>
        </p:nvSpPr>
        <p:spPr>
          <a:xfrm>
            <a:off x="2217888" y="548050"/>
            <a:ext cx="1812600" cy="1590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90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80" name="Google Shape;580;p15"/>
          <p:cNvSpPr txBox="1"/>
          <p:nvPr>
            <p:ph idx="1" type="subTitle"/>
          </p:nvPr>
        </p:nvSpPr>
        <p:spPr>
          <a:xfrm>
            <a:off x="725450" y="3949800"/>
            <a:ext cx="4797600" cy="4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16"/>
          <p:cNvGrpSpPr/>
          <p:nvPr/>
        </p:nvGrpSpPr>
        <p:grpSpPr>
          <a:xfrm flipH="1">
            <a:off x="7807257" y="1903861"/>
            <a:ext cx="911705" cy="337487"/>
            <a:chOff x="1119600" y="2506400"/>
            <a:chExt cx="763700" cy="282700"/>
          </a:xfrm>
        </p:grpSpPr>
        <p:sp>
          <p:nvSpPr>
            <p:cNvPr id="583" name="Google Shape;583;p16"/>
            <p:cNvSpPr/>
            <p:nvPr/>
          </p:nvSpPr>
          <p:spPr>
            <a:xfrm>
              <a:off x="1119600" y="2506400"/>
              <a:ext cx="763700" cy="282700"/>
            </a:xfrm>
            <a:custGeom>
              <a:rect b="b" l="l" r="r" t="t"/>
              <a:pathLst>
                <a:path extrusionOk="0" h="11308" w="30548">
                  <a:moveTo>
                    <a:pt x="11976" y="1"/>
                  </a:moveTo>
                  <a:cubicBezTo>
                    <a:pt x="14772" y="1"/>
                    <a:pt x="17113" y="1855"/>
                    <a:pt x="17812" y="4408"/>
                  </a:cubicBezTo>
                  <a:cubicBezTo>
                    <a:pt x="18177" y="4317"/>
                    <a:pt x="18572" y="4226"/>
                    <a:pt x="18997" y="4226"/>
                  </a:cubicBezTo>
                  <a:cubicBezTo>
                    <a:pt x="20548" y="4226"/>
                    <a:pt x="21915" y="5138"/>
                    <a:pt x="22554" y="6445"/>
                  </a:cubicBezTo>
                  <a:cubicBezTo>
                    <a:pt x="22979" y="6110"/>
                    <a:pt x="23526" y="5897"/>
                    <a:pt x="24165" y="5897"/>
                  </a:cubicBezTo>
                  <a:cubicBezTo>
                    <a:pt x="25563" y="5897"/>
                    <a:pt x="26718" y="7053"/>
                    <a:pt x="26718" y="8481"/>
                  </a:cubicBezTo>
                  <a:cubicBezTo>
                    <a:pt x="26718" y="8907"/>
                    <a:pt x="26627" y="9302"/>
                    <a:pt x="26444" y="9667"/>
                  </a:cubicBezTo>
                  <a:lnTo>
                    <a:pt x="27873" y="9667"/>
                  </a:lnTo>
                  <a:cubicBezTo>
                    <a:pt x="28329" y="9667"/>
                    <a:pt x="28694" y="10031"/>
                    <a:pt x="28694" y="10487"/>
                  </a:cubicBezTo>
                  <a:lnTo>
                    <a:pt x="28694" y="10487"/>
                  </a:lnTo>
                  <a:cubicBezTo>
                    <a:pt x="28694" y="10943"/>
                    <a:pt x="28329" y="11308"/>
                    <a:pt x="27873" y="11308"/>
                  </a:cubicBezTo>
                  <a:lnTo>
                    <a:pt x="821" y="11308"/>
                  </a:lnTo>
                  <a:cubicBezTo>
                    <a:pt x="365" y="11308"/>
                    <a:pt x="0" y="10943"/>
                    <a:pt x="0" y="10487"/>
                  </a:cubicBezTo>
                  <a:lnTo>
                    <a:pt x="0" y="10487"/>
                  </a:lnTo>
                  <a:cubicBezTo>
                    <a:pt x="0" y="10031"/>
                    <a:pt x="365" y="9667"/>
                    <a:pt x="821" y="9667"/>
                  </a:cubicBezTo>
                  <a:lnTo>
                    <a:pt x="1611" y="9667"/>
                  </a:lnTo>
                  <a:cubicBezTo>
                    <a:pt x="1429" y="9211"/>
                    <a:pt x="1307" y="8694"/>
                    <a:pt x="1307" y="8177"/>
                  </a:cubicBezTo>
                  <a:cubicBezTo>
                    <a:pt x="1307" y="5989"/>
                    <a:pt x="3070" y="4226"/>
                    <a:pt x="5258" y="4226"/>
                  </a:cubicBezTo>
                  <a:cubicBezTo>
                    <a:pt x="5562" y="4226"/>
                    <a:pt x="5866" y="4287"/>
                    <a:pt x="6170" y="4347"/>
                  </a:cubicBezTo>
                  <a:cubicBezTo>
                    <a:pt x="6900" y="1824"/>
                    <a:pt x="9210" y="1"/>
                    <a:pt x="11976" y="1"/>
                  </a:cubicBezTo>
                  <a:close/>
                  <a:moveTo>
                    <a:pt x="29697" y="9667"/>
                  </a:moveTo>
                  <a:lnTo>
                    <a:pt x="29727" y="9667"/>
                  </a:lnTo>
                  <a:cubicBezTo>
                    <a:pt x="30183" y="9667"/>
                    <a:pt x="30548" y="10031"/>
                    <a:pt x="30548" y="10487"/>
                  </a:cubicBezTo>
                  <a:lnTo>
                    <a:pt x="30548" y="10487"/>
                  </a:lnTo>
                  <a:cubicBezTo>
                    <a:pt x="30548" y="10943"/>
                    <a:pt x="30183" y="11308"/>
                    <a:pt x="29727" y="11308"/>
                  </a:cubicBezTo>
                  <a:lnTo>
                    <a:pt x="29697" y="11308"/>
                  </a:lnTo>
                  <a:cubicBezTo>
                    <a:pt x="29271" y="11308"/>
                    <a:pt x="28906" y="10943"/>
                    <a:pt x="28906" y="10487"/>
                  </a:cubicBezTo>
                  <a:lnTo>
                    <a:pt x="28906" y="10487"/>
                  </a:lnTo>
                  <a:cubicBezTo>
                    <a:pt x="28906" y="10031"/>
                    <a:pt x="29271" y="9667"/>
                    <a:pt x="29697" y="96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1228250" y="2605200"/>
              <a:ext cx="497750" cy="183900"/>
            </a:xfrm>
            <a:custGeom>
              <a:rect b="b" l="l" r="r" t="t"/>
              <a:pathLst>
                <a:path extrusionOk="0" h="7356" w="19910">
                  <a:moveTo>
                    <a:pt x="19788" y="7356"/>
                  </a:moveTo>
                  <a:lnTo>
                    <a:pt x="122" y="7356"/>
                  </a:lnTo>
                  <a:cubicBezTo>
                    <a:pt x="31" y="7052"/>
                    <a:pt x="1" y="6748"/>
                    <a:pt x="1" y="6414"/>
                  </a:cubicBezTo>
                  <a:cubicBezTo>
                    <a:pt x="1" y="4711"/>
                    <a:pt x="1368" y="3344"/>
                    <a:pt x="3071" y="3344"/>
                  </a:cubicBezTo>
                  <a:cubicBezTo>
                    <a:pt x="3314" y="3344"/>
                    <a:pt x="3557" y="3374"/>
                    <a:pt x="3800" y="3435"/>
                  </a:cubicBezTo>
                  <a:cubicBezTo>
                    <a:pt x="4378" y="1459"/>
                    <a:pt x="6201" y="0"/>
                    <a:pt x="8359" y="0"/>
                  </a:cubicBezTo>
                  <a:cubicBezTo>
                    <a:pt x="10518" y="0"/>
                    <a:pt x="12372" y="1490"/>
                    <a:pt x="12919" y="3496"/>
                  </a:cubicBezTo>
                  <a:cubicBezTo>
                    <a:pt x="13223" y="3404"/>
                    <a:pt x="13527" y="3344"/>
                    <a:pt x="13861" y="3344"/>
                  </a:cubicBezTo>
                  <a:cubicBezTo>
                    <a:pt x="15077" y="3344"/>
                    <a:pt x="16110" y="4043"/>
                    <a:pt x="16627" y="5076"/>
                  </a:cubicBezTo>
                  <a:cubicBezTo>
                    <a:pt x="16961" y="4803"/>
                    <a:pt x="17417" y="4620"/>
                    <a:pt x="17873" y="4620"/>
                  </a:cubicBezTo>
                  <a:cubicBezTo>
                    <a:pt x="18998" y="4620"/>
                    <a:pt x="19910" y="5532"/>
                    <a:pt x="19910" y="6657"/>
                  </a:cubicBezTo>
                  <a:cubicBezTo>
                    <a:pt x="19910" y="6900"/>
                    <a:pt x="19849" y="7143"/>
                    <a:pt x="19788" y="73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Google Shape;585;p16"/>
          <p:cNvGrpSpPr/>
          <p:nvPr/>
        </p:nvGrpSpPr>
        <p:grpSpPr>
          <a:xfrm flipH="1" rot="-900019">
            <a:off x="8000905" y="475996"/>
            <a:ext cx="524402" cy="431815"/>
            <a:chOff x="7315125" y="1121525"/>
            <a:chExt cx="1112525" cy="916100"/>
          </a:xfrm>
        </p:grpSpPr>
        <p:sp>
          <p:nvSpPr>
            <p:cNvPr id="586" name="Google Shape;586;p16"/>
            <p:cNvSpPr/>
            <p:nvPr/>
          </p:nvSpPr>
          <p:spPr>
            <a:xfrm>
              <a:off x="7315125" y="1121525"/>
              <a:ext cx="1112525" cy="792675"/>
            </a:xfrm>
            <a:custGeom>
              <a:rect b="b" l="l" r="r" t="t"/>
              <a:pathLst>
                <a:path extrusionOk="0" h="31707" w="44501">
                  <a:moveTo>
                    <a:pt x="21718" y="1"/>
                  </a:moveTo>
                  <a:cubicBezTo>
                    <a:pt x="16027" y="1"/>
                    <a:pt x="10701" y="509"/>
                    <a:pt x="7873" y="989"/>
                  </a:cubicBezTo>
                  <a:cubicBezTo>
                    <a:pt x="1" y="2326"/>
                    <a:pt x="2037" y="13816"/>
                    <a:pt x="1733" y="22084"/>
                  </a:cubicBezTo>
                  <a:cubicBezTo>
                    <a:pt x="1449" y="29752"/>
                    <a:pt x="13758" y="31707"/>
                    <a:pt x="24263" y="31707"/>
                  </a:cubicBezTo>
                  <a:cubicBezTo>
                    <a:pt x="29497" y="31707"/>
                    <a:pt x="34283" y="31221"/>
                    <a:pt x="36840" y="30716"/>
                  </a:cubicBezTo>
                  <a:cubicBezTo>
                    <a:pt x="44500" y="29166"/>
                    <a:pt x="44135" y="17676"/>
                    <a:pt x="43558" y="7889"/>
                  </a:cubicBezTo>
                  <a:cubicBezTo>
                    <a:pt x="43188" y="1617"/>
                    <a:pt x="31872" y="1"/>
                    <a:pt x="21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815150" y="1808100"/>
              <a:ext cx="177825" cy="229525"/>
            </a:xfrm>
            <a:custGeom>
              <a:rect b="b" l="l" r="r" t="t"/>
              <a:pathLst>
                <a:path extrusionOk="0" h="9181" w="7113">
                  <a:moveTo>
                    <a:pt x="5016" y="1"/>
                  </a:moveTo>
                  <a:lnTo>
                    <a:pt x="0" y="943"/>
                  </a:lnTo>
                  <a:cubicBezTo>
                    <a:pt x="0" y="943"/>
                    <a:pt x="2888" y="9180"/>
                    <a:pt x="5016" y="9180"/>
                  </a:cubicBezTo>
                  <a:cubicBezTo>
                    <a:pt x="7113" y="9180"/>
                    <a:pt x="5016" y="1"/>
                    <a:pt x="5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8" name="Google Shape;588;p16"/>
          <p:cNvSpPr txBox="1"/>
          <p:nvPr>
            <p:ph type="title"/>
          </p:nvPr>
        </p:nvSpPr>
        <p:spPr>
          <a:xfrm>
            <a:off x="3787900" y="2484075"/>
            <a:ext cx="45666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4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89" name="Google Shape;589;p16"/>
          <p:cNvSpPr txBox="1"/>
          <p:nvPr>
            <p:ph hasCustomPrompt="1" idx="2" type="title"/>
          </p:nvPr>
        </p:nvSpPr>
        <p:spPr>
          <a:xfrm>
            <a:off x="5164850" y="667549"/>
            <a:ext cx="1812600" cy="1590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90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90" name="Google Shape;590;p16"/>
          <p:cNvSpPr txBox="1"/>
          <p:nvPr>
            <p:ph idx="1" type="subTitle"/>
          </p:nvPr>
        </p:nvSpPr>
        <p:spPr>
          <a:xfrm>
            <a:off x="3787900" y="4069300"/>
            <a:ext cx="4566600" cy="4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17"/>
          <p:cNvGrpSpPr/>
          <p:nvPr/>
        </p:nvGrpSpPr>
        <p:grpSpPr>
          <a:xfrm flipH="1" rot="900105">
            <a:off x="7873603" y="366345"/>
            <a:ext cx="840665" cy="713489"/>
            <a:chOff x="6064225" y="1470325"/>
            <a:chExt cx="1112500" cy="944200"/>
          </a:xfrm>
        </p:grpSpPr>
        <p:sp>
          <p:nvSpPr>
            <p:cNvPr id="593" name="Google Shape;593;p17"/>
            <p:cNvSpPr/>
            <p:nvPr/>
          </p:nvSpPr>
          <p:spPr>
            <a:xfrm>
              <a:off x="6064225" y="1470325"/>
              <a:ext cx="1112500" cy="792825"/>
            </a:xfrm>
            <a:custGeom>
              <a:rect b="b" l="l" r="r" t="t"/>
              <a:pathLst>
                <a:path extrusionOk="0" h="31713" w="44500">
                  <a:moveTo>
                    <a:pt x="21688" y="0"/>
                  </a:moveTo>
                  <a:cubicBezTo>
                    <a:pt x="15996" y="0"/>
                    <a:pt x="10670" y="508"/>
                    <a:pt x="7843" y="989"/>
                  </a:cubicBezTo>
                  <a:cubicBezTo>
                    <a:pt x="0" y="2326"/>
                    <a:pt x="2007" y="13816"/>
                    <a:pt x="1703" y="22083"/>
                  </a:cubicBezTo>
                  <a:cubicBezTo>
                    <a:pt x="1439" y="29759"/>
                    <a:pt x="13712" y="31713"/>
                    <a:pt x="24198" y="31713"/>
                  </a:cubicBezTo>
                  <a:cubicBezTo>
                    <a:pt x="29450" y="31713"/>
                    <a:pt x="34253" y="31223"/>
                    <a:pt x="36810" y="30715"/>
                  </a:cubicBezTo>
                  <a:cubicBezTo>
                    <a:pt x="44500" y="29165"/>
                    <a:pt x="44105" y="17676"/>
                    <a:pt x="43527" y="7888"/>
                  </a:cubicBezTo>
                  <a:cubicBezTo>
                    <a:pt x="43157" y="1617"/>
                    <a:pt x="31841" y="0"/>
                    <a:pt x="21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6321200" y="2185000"/>
              <a:ext cx="177075" cy="229525"/>
            </a:xfrm>
            <a:custGeom>
              <a:rect b="b" l="l" r="r" t="t"/>
              <a:pathLst>
                <a:path extrusionOk="0" h="9181" w="7083">
                  <a:moveTo>
                    <a:pt x="2098" y="1"/>
                  </a:moveTo>
                  <a:cubicBezTo>
                    <a:pt x="2098" y="1"/>
                    <a:pt x="0" y="9180"/>
                    <a:pt x="2098" y="9180"/>
                  </a:cubicBezTo>
                  <a:cubicBezTo>
                    <a:pt x="4225" y="9180"/>
                    <a:pt x="7082" y="943"/>
                    <a:pt x="7082" y="943"/>
                  </a:cubicBezTo>
                  <a:lnTo>
                    <a:pt x="20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" name="Google Shape;595;p17"/>
          <p:cNvGrpSpPr/>
          <p:nvPr/>
        </p:nvGrpSpPr>
        <p:grpSpPr>
          <a:xfrm flipH="1" rot="-900019">
            <a:off x="557798" y="447134"/>
            <a:ext cx="524402" cy="431815"/>
            <a:chOff x="7315125" y="1121525"/>
            <a:chExt cx="1112525" cy="916100"/>
          </a:xfrm>
        </p:grpSpPr>
        <p:sp>
          <p:nvSpPr>
            <p:cNvPr id="596" name="Google Shape;596;p17"/>
            <p:cNvSpPr/>
            <p:nvPr/>
          </p:nvSpPr>
          <p:spPr>
            <a:xfrm>
              <a:off x="7315125" y="1121525"/>
              <a:ext cx="1112525" cy="792675"/>
            </a:xfrm>
            <a:custGeom>
              <a:rect b="b" l="l" r="r" t="t"/>
              <a:pathLst>
                <a:path extrusionOk="0" h="31707" w="44501">
                  <a:moveTo>
                    <a:pt x="21718" y="1"/>
                  </a:moveTo>
                  <a:cubicBezTo>
                    <a:pt x="16027" y="1"/>
                    <a:pt x="10701" y="509"/>
                    <a:pt x="7873" y="989"/>
                  </a:cubicBezTo>
                  <a:cubicBezTo>
                    <a:pt x="1" y="2326"/>
                    <a:pt x="2037" y="13816"/>
                    <a:pt x="1733" y="22084"/>
                  </a:cubicBezTo>
                  <a:cubicBezTo>
                    <a:pt x="1449" y="29752"/>
                    <a:pt x="13758" y="31707"/>
                    <a:pt x="24263" y="31707"/>
                  </a:cubicBezTo>
                  <a:cubicBezTo>
                    <a:pt x="29497" y="31707"/>
                    <a:pt x="34283" y="31221"/>
                    <a:pt x="36840" y="30716"/>
                  </a:cubicBezTo>
                  <a:cubicBezTo>
                    <a:pt x="44500" y="29166"/>
                    <a:pt x="44135" y="17676"/>
                    <a:pt x="43558" y="7889"/>
                  </a:cubicBezTo>
                  <a:cubicBezTo>
                    <a:pt x="43188" y="1617"/>
                    <a:pt x="31872" y="1"/>
                    <a:pt x="217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7815150" y="1808100"/>
              <a:ext cx="177825" cy="229525"/>
            </a:xfrm>
            <a:custGeom>
              <a:rect b="b" l="l" r="r" t="t"/>
              <a:pathLst>
                <a:path extrusionOk="0" h="9181" w="7113">
                  <a:moveTo>
                    <a:pt x="5016" y="1"/>
                  </a:moveTo>
                  <a:lnTo>
                    <a:pt x="0" y="943"/>
                  </a:lnTo>
                  <a:cubicBezTo>
                    <a:pt x="0" y="943"/>
                    <a:pt x="2888" y="9180"/>
                    <a:pt x="5016" y="9180"/>
                  </a:cubicBezTo>
                  <a:cubicBezTo>
                    <a:pt x="7113" y="9180"/>
                    <a:pt x="5016" y="1"/>
                    <a:pt x="50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17"/>
          <p:cNvGrpSpPr/>
          <p:nvPr/>
        </p:nvGrpSpPr>
        <p:grpSpPr>
          <a:xfrm>
            <a:off x="-1274542" y="1176476"/>
            <a:ext cx="2403704" cy="522741"/>
            <a:chOff x="4007175" y="1128725"/>
            <a:chExt cx="2166475" cy="471150"/>
          </a:xfrm>
        </p:grpSpPr>
        <p:sp>
          <p:nvSpPr>
            <p:cNvPr id="599" name="Google Shape;599;p17"/>
            <p:cNvSpPr/>
            <p:nvPr/>
          </p:nvSpPr>
          <p:spPr>
            <a:xfrm>
              <a:off x="4007175" y="1128725"/>
              <a:ext cx="2166475" cy="386050"/>
            </a:xfrm>
            <a:custGeom>
              <a:rect b="b" l="l" r="r" t="t"/>
              <a:pathLst>
                <a:path extrusionOk="0" h="15442" w="86659">
                  <a:moveTo>
                    <a:pt x="1308" y="12858"/>
                  </a:moveTo>
                  <a:lnTo>
                    <a:pt x="3527" y="12858"/>
                  </a:lnTo>
                  <a:cubicBezTo>
                    <a:pt x="3496" y="12676"/>
                    <a:pt x="3466" y="12524"/>
                    <a:pt x="3466" y="12341"/>
                  </a:cubicBezTo>
                  <a:cubicBezTo>
                    <a:pt x="3466" y="10639"/>
                    <a:pt x="4864" y="9271"/>
                    <a:pt x="6566" y="9271"/>
                  </a:cubicBezTo>
                  <a:cubicBezTo>
                    <a:pt x="7204" y="9271"/>
                    <a:pt x="7782" y="9454"/>
                    <a:pt x="8268" y="9788"/>
                  </a:cubicBezTo>
                  <a:cubicBezTo>
                    <a:pt x="8481" y="8967"/>
                    <a:pt x="9211" y="8390"/>
                    <a:pt x="10092" y="8390"/>
                  </a:cubicBezTo>
                  <a:cubicBezTo>
                    <a:pt x="10366" y="8390"/>
                    <a:pt x="10639" y="8451"/>
                    <a:pt x="10882" y="8542"/>
                  </a:cubicBezTo>
                  <a:cubicBezTo>
                    <a:pt x="11490" y="6140"/>
                    <a:pt x="13679" y="4347"/>
                    <a:pt x="16262" y="4347"/>
                  </a:cubicBezTo>
                  <a:cubicBezTo>
                    <a:pt x="18177" y="4347"/>
                    <a:pt x="19879" y="5320"/>
                    <a:pt x="20883" y="6779"/>
                  </a:cubicBezTo>
                  <a:cubicBezTo>
                    <a:pt x="21430" y="6171"/>
                    <a:pt x="22220" y="5806"/>
                    <a:pt x="23101" y="5806"/>
                  </a:cubicBezTo>
                  <a:cubicBezTo>
                    <a:pt x="23983" y="5806"/>
                    <a:pt x="24804" y="6171"/>
                    <a:pt x="25351" y="6779"/>
                  </a:cubicBezTo>
                  <a:cubicBezTo>
                    <a:pt x="25807" y="2949"/>
                    <a:pt x="29059" y="1"/>
                    <a:pt x="33010" y="1"/>
                  </a:cubicBezTo>
                  <a:cubicBezTo>
                    <a:pt x="37266" y="1"/>
                    <a:pt x="40731" y="3466"/>
                    <a:pt x="40731" y="7721"/>
                  </a:cubicBezTo>
                  <a:cubicBezTo>
                    <a:pt x="40731" y="7873"/>
                    <a:pt x="40731" y="8055"/>
                    <a:pt x="40731" y="8207"/>
                  </a:cubicBezTo>
                  <a:lnTo>
                    <a:pt x="40731" y="8207"/>
                  </a:lnTo>
                  <a:cubicBezTo>
                    <a:pt x="40853" y="6900"/>
                    <a:pt x="41947" y="5867"/>
                    <a:pt x="43284" y="5867"/>
                  </a:cubicBezTo>
                  <a:cubicBezTo>
                    <a:pt x="44713" y="5867"/>
                    <a:pt x="45837" y="6992"/>
                    <a:pt x="45837" y="8420"/>
                  </a:cubicBezTo>
                  <a:cubicBezTo>
                    <a:pt x="45837" y="8572"/>
                    <a:pt x="45837" y="8754"/>
                    <a:pt x="45807" y="8906"/>
                  </a:cubicBezTo>
                  <a:cubicBezTo>
                    <a:pt x="45959" y="8846"/>
                    <a:pt x="46141" y="8815"/>
                    <a:pt x="46324" y="8815"/>
                  </a:cubicBezTo>
                  <a:cubicBezTo>
                    <a:pt x="47236" y="8815"/>
                    <a:pt x="47996" y="9575"/>
                    <a:pt x="47996" y="10487"/>
                  </a:cubicBezTo>
                  <a:cubicBezTo>
                    <a:pt x="47996" y="10669"/>
                    <a:pt x="47965" y="10821"/>
                    <a:pt x="47935" y="10973"/>
                  </a:cubicBezTo>
                  <a:lnTo>
                    <a:pt x="51521" y="10973"/>
                  </a:lnTo>
                  <a:cubicBezTo>
                    <a:pt x="51491" y="10821"/>
                    <a:pt x="51461" y="10669"/>
                    <a:pt x="51461" y="10517"/>
                  </a:cubicBezTo>
                  <a:cubicBezTo>
                    <a:pt x="51461" y="9818"/>
                    <a:pt x="51947" y="9210"/>
                    <a:pt x="52585" y="8998"/>
                  </a:cubicBezTo>
                  <a:cubicBezTo>
                    <a:pt x="52616" y="7843"/>
                    <a:pt x="53558" y="6931"/>
                    <a:pt x="54743" y="6931"/>
                  </a:cubicBezTo>
                  <a:cubicBezTo>
                    <a:pt x="55230" y="6931"/>
                    <a:pt x="55655" y="7083"/>
                    <a:pt x="56020" y="7356"/>
                  </a:cubicBezTo>
                  <a:cubicBezTo>
                    <a:pt x="56689" y="6536"/>
                    <a:pt x="57722" y="5988"/>
                    <a:pt x="58877" y="5988"/>
                  </a:cubicBezTo>
                  <a:cubicBezTo>
                    <a:pt x="58999" y="5988"/>
                    <a:pt x="59120" y="5988"/>
                    <a:pt x="59242" y="6019"/>
                  </a:cubicBezTo>
                  <a:cubicBezTo>
                    <a:pt x="60184" y="3101"/>
                    <a:pt x="62889" y="1004"/>
                    <a:pt x="66111" y="1004"/>
                  </a:cubicBezTo>
                  <a:cubicBezTo>
                    <a:pt x="69333" y="1004"/>
                    <a:pt x="72039" y="3101"/>
                    <a:pt x="72981" y="5988"/>
                  </a:cubicBezTo>
                  <a:cubicBezTo>
                    <a:pt x="73102" y="5958"/>
                    <a:pt x="73254" y="5958"/>
                    <a:pt x="73406" y="5958"/>
                  </a:cubicBezTo>
                  <a:cubicBezTo>
                    <a:pt x="74592" y="5958"/>
                    <a:pt x="75595" y="6748"/>
                    <a:pt x="75929" y="7812"/>
                  </a:cubicBezTo>
                  <a:cubicBezTo>
                    <a:pt x="76172" y="7751"/>
                    <a:pt x="76446" y="7721"/>
                    <a:pt x="76719" y="7721"/>
                  </a:cubicBezTo>
                  <a:cubicBezTo>
                    <a:pt x="78209" y="7721"/>
                    <a:pt x="79455" y="8754"/>
                    <a:pt x="79789" y="10153"/>
                  </a:cubicBezTo>
                  <a:lnTo>
                    <a:pt x="79881" y="10153"/>
                  </a:lnTo>
                  <a:lnTo>
                    <a:pt x="79881" y="10213"/>
                  </a:lnTo>
                  <a:cubicBezTo>
                    <a:pt x="80093" y="10183"/>
                    <a:pt x="80306" y="10153"/>
                    <a:pt x="80519" y="10153"/>
                  </a:cubicBezTo>
                  <a:cubicBezTo>
                    <a:pt x="81978" y="10153"/>
                    <a:pt x="83163" y="11338"/>
                    <a:pt x="83163" y="12797"/>
                  </a:cubicBezTo>
                  <a:cubicBezTo>
                    <a:pt x="83163" y="12797"/>
                    <a:pt x="83163" y="12828"/>
                    <a:pt x="83163" y="12858"/>
                  </a:cubicBezTo>
                  <a:lnTo>
                    <a:pt x="85352" y="12858"/>
                  </a:lnTo>
                  <a:cubicBezTo>
                    <a:pt x="86081" y="12858"/>
                    <a:pt x="86659" y="13435"/>
                    <a:pt x="86659" y="14135"/>
                  </a:cubicBezTo>
                  <a:lnTo>
                    <a:pt x="86659" y="14135"/>
                  </a:lnTo>
                  <a:cubicBezTo>
                    <a:pt x="86659" y="14864"/>
                    <a:pt x="86081" y="15442"/>
                    <a:pt x="85352" y="15442"/>
                  </a:cubicBezTo>
                  <a:lnTo>
                    <a:pt x="80519" y="15442"/>
                  </a:lnTo>
                  <a:lnTo>
                    <a:pt x="79881" y="15442"/>
                  </a:lnTo>
                  <a:lnTo>
                    <a:pt x="73315" y="15442"/>
                  </a:lnTo>
                  <a:lnTo>
                    <a:pt x="6566" y="15442"/>
                  </a:lnTo>
                  <a:lnTo>
                    <a:pt x="1308" y="15442"/>
                  </a:lnTo>
                  <a:cubicBezTo>
                    <a:pt x="578" y="15442"/>
                    <a:pt x="1" y="14864"/>
                    <a:pt x="1" y="14135"/>
                  </a:cubicBezTo>
                  <a:lnTo>
                    <a:pt x="1" y="14135"/>
                  </a:lnTo>
                  <a:cubicBezTo>
                    <a:pt x="1" y="13435"/>
                    <a:pt x="578" y="12858"/>
                    <a:pt x="1308" y="12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4228300" y="1242700"/>
              <a:ext cx="1758425" cy="357175"/>
            </a:xfrm>
            <a:custGeom>
              <a:rect b="b" l="l" r="r" t="t"/>
              <a:pathLst>
                <a:path extrusionOk="0" h="14287" w="70337">
                  <a:moveTo>
                    <a:pt x="43376" y="7965"/>
                  </a:moveTo>
                  <a:cubicBezTo>
                    <a:pt x="42798" y="8147"/>
                    <a:pt x="42372" y="8664"/>
                    <a:pt x="42372" y="9302"/>
                  </a:cubicBezTo>
                  <a:cubicBezTo>
                    <a:pt x="42372" y="9454"/>
                    <a:pt x="42403" y="9576"/>
                    <a:pt x="42433" y="9697"/>
                  </a:cubicBezTo>
                  <a:lnTo>
                    <a:pt x="39242" y="9697"/>
                  </a:lnTo>
                  <a:cubicBezTo>
                    <a:pt x="39302" y="9576"/>
                    <a:pt x="39302" y="9424"/>
                    <a:pt x="39302" y="9272"/>
                  </a:cubicBezTo>
                  <a:cubicBezTo>
                    <a:pt x="39302" y="8451"/>
                    <a:pt x="38634" y="7813"/>
                    <a:pt x="37843" y="7813"/>
                  </a:cubicBezTo>
                  <a:cubicBezTo>
                    <a:pt x="37661" y="7813"/>
                    <a:pt x="37509" y="7843"/>
                    <a:pt x="37388" y="7873"/>
                  </a:cubicBezTo>
                  <a:cubicBezTo>
                    <a:pt x="37388" y="7752"/>
                    <a:pt x="37418" y="7600"/>
                    <a:pt x="37418" y="7448"/>
                  </a:cubicBezTo>
                  <a:cubicBezTo>
                    <a:pt x="37418" y="6202"/>
                    <a:pt x="36415" y="5199"/>
                    <a:pt x="35169" y="5199"/>
                  </a:cubicBezTo>
                  <a:cubicBezTo>
                    <a:pt x="33983" y="5199"/>
                    <a:pt x="33011" y="6110"/>
                    <a:pt x="32919" y="7265"/>
                  </a:cubicBezTo>
                  <a:lnTo>
                    <a:pt x="32889" y="7265"/>
                  </a:lnTo>
                  <a:cubicBezTo>
                    <a:pt x="32889" y="7113"/>
                    <a:pt x="32919" y="6992"/>
                    <a:pt x="32919" y="6840"/>
                  </a:cubicBezTo>
                  <a:cubicBezTo>
                    <a:pt x="32919" y="5563"/>
                    <a:pt x="32555" y="4347"/>
                    <a:pt x="31947" y="3344"/>
                  </a:cubicBezTo>
                  <a:cubicBezTo>
                    <a:pt x="31916" y="3436"/>
                    <a:pt x="31916" y="3557"/>
                    <a:pt x="31886" y="3648"/>
                  </a:cubicBezTo>
                  <a:lnTo>
                    <a:pt x="31886" y="3648"/>
                  </a:lnTo>
                  <a:cubicBezTo>
                    <a:pt x="31886" y="3527"/>
                    <a:pt x="31886" y="3375"/>
                    <a:pt x="31886" y="3253"/>
                  </a:cubicBezTo>
                  <a:cubicBezTo>
                    <a:pt x="30701" y="1308"/>
                    <a:pt x="28542" y="1"/>
                    <a:pt x="26080" y="1"/>
                  </a:cubicBezTo>
                  <a:cubicBezTo>
                    <a:pt x="22615" y="1"/>
                    <a:pt x="19728" y="2615"/>
                    <a:pt x="19333" y="5989"/>
                  </a:cubicBezTo>
                  <a:cubicBezTo>
                    <a:pt x="18816" y="5472"/>
                    <a:pt x="18117" y="5138"/>
                    <a:pt x="17357" y="5138"/>
                  </a:cubicBezTo>
                  <a:cubicBezTo>
                    <a:pt x="16566" y="5138"/>
                    <a:pt x="15867" y="5472"/>
                    <a:pt x="15351" y="5989"/>
                  </a:cubicBezTo>
                  <a:cubicBezTo>
                    <a:pt x="14469" y="4712"/>
                    <a:pt x="13010" y="3861"/>
                    <a:pt x="11308" y="3861"/>
                  </a:cubicBezTo>
                  <a:cubicBezTo>
                    <a:pt x="8998" y="3861"/>
                    <a:pt x="7083" y="5442"/>
                    <a:pt x="6566" y="7569"/>
                  </a:cubicBezTo>
                  <a:cubicBezTo>
                    <a:pt x="6354" y="7478"/>
                    <a:pt x="6110" y="7417"/>
                    <a:pt x="5867" y="7417"/>
                  </a:cubicBezTo>
                  <a:cubicBezTo>
                    <a:pt x="5077" y="7417"/>
                    <a:pt x="4439" y="7934"/>
                    <a:pt x="4256" y="8664"/>
                  </a:cubicBezTo>
                  <a:cubicBezTo>
                    <a:pt x="3800" y="8360"/>
                    <a:pt x="3284" y="8208"/>
                    <a:pt x="2736" y="8208"/>
                  </a:cubicBezTo>
                  <a:cubicBezTo>
                    <a:pt x="1247" y="8208"/>
                    <a:pt x="31" y="9393"/>
                    <a:pt x="1" y="10883"/>
                  </a:cubicBezTo>
                  <a:lnTo>
                    <a:pt x="26384" y="10883"/>
                  </a:lnTo>
                  <a:cubicBezTo>
                    <a:pt x="26719" y="10883"/>
                    <a:pt x="26992" y="11156"/>
                    <a:pt x="26992" y="11460"/>
                  </a:cubicBezTo>
                  <a:cubicBezTo>
                    <a:pt x="26992" y="11794"/>
                    <a:pt x="26080" y="12038"/>
                    <a:pt x="26384" y="12038"/>
                  </a:cubicBezTo>
                  <a:lnTo>
                    <a:pt x="24773" y="12038"/>
                  </a:lnTo>
                  <a:cubicBezTo>
                    <a:pt x="24165" y="12038"/>
                    <a:pt x="23679" y="12554"/>
                    <a:pt x="23679" y="13162"/>
                  </a:cubicBezTo>
                  <a:lnTo>
                    <a:pt x="23679" y="13162"/>
                  </a:lnTo>
                  <a:cubicBezTo>
                    <a:pt x="23679" y="13770"/>
                    <a:pt x="24165" y="14287"/>
                    <a:pt x="24773" y="14287"/>
                  </a:cubicBezTo>
                  <a:lnTo>
                    <a:pt x="64926" y="14287"/>
                  </a:lnTo>
                  <a:cubicBezTo>
                    <a:pt x="65534" y="14287"/>
                    <a:pt x="66051" y="13770"/>
                    <a:pt x="66051" y="13162"/>
                  </a:cubicBezTo>
                  <a:lnTo>
                    <a:pt x="66051" y="13162"/>
                  </a:lnTo>
                  <a:cubicBezTo>
                    <a:pt x="66051" y="12554"/>
                    <a:pt x="65534" y="12038"/>
                    <a:pt x="64926" y="12038"/>
                  </a:cubicBezTo>
                  <a:lnTo>
                    <a:pt x="62646" y="12038"/>
                  </a:lnTo>
                  <a:cubicBezTo>
                    <a:pt x="62342" y="12038"/>
                    <a:pt x="62069" y="11794"/>
                    <a:pt x="62069" y="11460"/>
                  </a:cubicBezTo>
                  <a:cubicBezTo>
                    <a:pt x="62069" y="11156"/>
                    <a:pt x="63042" y="10883"/>
                    <a:pt x="62646" y="10883"/>
                  </a:cubicBezTo>
                  <a:lnTo>
                    <a:pt x="64470" y="10883"/>
                  </a:lnTo>
                  <a:lnTo>
                    <a:pt x="70336" y="10883"/>
                  </a:lnTo>
                  <a:cubicBezTo>
                    <a:pt x="70124" y="9788"/>
                    <a:pt x="69181" y="8968"/>
                    <a:pt x="68026" y="8968"/>
                  </a:cubicBezTo>
                  <a:cubicBezTo>
                    <a:pt x="67844" y="8968"/>
                    <a:pt x="67662" y="8998"/>
                    <a:pt x="67479" y="9028"/>
                  </a:cubicBezTo>
                  <a:lnTo>
                    <a:pt x="67479" y="8968"/>
                  </a:lnTo>
                  <a:lnTo>
                    <a:pt x="67388" y="8968"/>
                  </a:lnTo>
                  <a:cubicBezTo>
                    <a:pt x="67084" y="7752"/>
                    <a:pt x="65990" y="6840"/>
                    <a:pt x="64653" y="6840"/>
                  </a:cubicBezTo>
                  <a:cubicBezTo>
                    <a:pt x="64440" y="6840"/>
                    <a:pt x="64197" y="6870"/>
                    <a:pt x="63984" y="6931"/>
                  </a:cubicBezTo>
                  <a:cubicBezTo>
                    <a:pt x="63680" y="5958"/>
                    <a:pt x="62798" y="5259"/>
                    <a:pt x="61735" y="5259"/>
                  </a:cubicBezTo>
                  <a:cubicBezTo>
                    <a:pt x="61613" y="5259"/>
                    <a:pt x="61491" y="5290"/>
                    <a:pt x="61370" y="5290"/>
                  </a:cubicBezTo>
                  <a:cubicBezTo>
                    <a:pt x="60549" y="2737"/>
                    <a:pt x="58148" y="913"/>
                    <a:pt x="55321" y="913"/>
                  </a:cubicBezTo>
                  <a:cubicBezTo>
                    <a:pt x="52464" y="913"/>
                    <a:pt x="50063" y="2767"/>
                    <a:pt x="49242" y="5320"/>
                  </a:cubicBezTo>
                  <a:cubicBezTo>
                    <a:pt x="49151" y="5320"/>
                    <a:pt x="49029" y="5290"/>
                    <a:pt x="48908" y="5290"/>
                  </a:cubicBezTo>
                  <a:cubicBezTo>
                    <a:pt x="47904" y="5290"/>
                    <a:pt x="46993" y="5776"/>
                    <a:pt x="46415" y="6506"/>
                  </a:cubicBezTo>
                  <a:cubicBezTo>
                    <a:pt x="46081" y="6262"/>
                    <a:pt x="45686" y="6141"/>
                    <a:pt x="45260" y="6141"/>
                  </a:cubicBezTo>
                  <a:cubicBezTo>
                    <a:pt x="44227" y="6141"/>
                    <a:pt x="43406" y="6961"/>
                    <a:pt x="43376" y="7965"/>
                  </a:cubicBezTo>
                  <a:close/>
                  <a:moveTo>
                    <a:pt x="21187" y="12038"/>
                  </a:moveTo>
                  <a:cubicBezTo>
                    <a:pt x="21795" y="12038"/>
                    <a:pt x="22311" y="12554"/>
                    <a:pt x="22311" y="13162"/>
                  </a:cubicBezTo>
                  <a:lnTo>
                    <a:pt x="22311" y="13162"/>
                  </a:lnTo>
                  <a:cubicBezTo>
                    <a:pt x="22311" y="13770"/>
                    <a:pt x="21795" y="14287"/>
                    <a:pt x="21187" y="14287"/>
                  </a:cubicBezTo>
                  <a:lnTo>
                    <a:pt x="21156" y="14287"/>
                  </a:lnTo>
                  <a:cubicBezTo>
                    <a:pt x="20548" y="14287"/>
                    <a:pt x="20032" y="13770"/>
                    <a:pt x="20032" y="13162"/>
                  </a:cubicBezTo>
                  <a:lnTo>
                    <a:pt x="20032" y="13162"/>
                  </a:lnTo>
                  <a:cubicBezTo>
                    <a:pt x="20032" y="12554"/>
                    <a:pt x="20548" y="12038"/>
                    <a:pt x="21156" y="120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1" name="Google Shape;601;p17"/>
          <p:cNvSpPr txBox="1"/>
          <p:nvPr>
            <p:ph type="title"/>
          </p:nvPr>
        </p:nvSpPr>
        <p:spPr>
          <a:xfrm>
            <a:off x="2451150" y="988025"/>
            <a:ext cx="4241700" cy="13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9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2" name="Google Shape;602;p17"/>
          <p:cNvSpPr txBox="1"/>
          <p:nvPr>
            <p:ph idx="1" type="body"/>
          </p:nvPr>
        </p:nvSpPr>
        <p:spPr>
          <a:xfrm>
            <a:off x="2451050" y="2193125"/>
            <a:ext cx="42417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18"/>
          <p:cNvGrpSpPr/>
          <p:nvPr/>
        </p:nvGrpSpPr>
        <p:grpSpPr>
          <a:xfrm>
            <a:off x="3221680" y="539509"/>
            <a:ext cx="1529562" cy="487037"/>
            <a:chOff x="2293625" y="793625"/>
            <a:chExt cx="1052475" cy="335125"/>
          </a:xfrm>
        </p:grpSpPr>
        <p:sp>
          <p:nvSpPr>
            <p:cNvPr id="605" name="Google Shape;605;p18"/>
            <p:cNvSpPr/>
            <p:nvPr/>
          </p:nvSpPr>
          <p:spPr>
            <a:xfrm>
              <a:off x="2293625" y="793625"/>
              <a:ext cx="1052475" cy="272050"/>
            </a:xfrm>
            <a:custGeom>
              <a:rect b="b" l="l" r="r" t="t"/>
              <a:pathLst>
                <a:path extrusionOk="0" h="10882" w="42099">
                  <a:moveTo>
                    <a:pt x="699" y="9514"/>
                  </a:moveTo>
                  <a:lnTo>
                    <a:pt x="2797" y="9514"/>
                  </a:lnTo>
                  <a:cubicBezTo>
                    <a:pt x="2766" y="9392"/>
                    <a:pt x="2736" y="9210"/>
                    <a:pt x="2736" y="9028"/>
                  </a:cubicBezTo>
                  <a:cubicBezTo>
                    <a:pt x="2736" y="7508"/>
                    <a:pt x="3982" y="6262"/>
                    <a:pt x="5532" y="6262"/>
                  </a:cubicBezTo>
                  <a:cubicBezTo>
                    <a:pt x="6140" y="6262"/>
                    <a:pt x="6718" y="6444"/>
                    <a:pt x="7174" y="6809"/>
                  </a:cubicBezTo>
                  <a:cubicBezTo>
                    <a:pt x="7174" y="6778"/>
                    <a:pt x="7174" y="6748"/>
                    <a:pt x="7174" y="6718"/>
                  </a:cubicBezTo>
                  <a:cubicBezTo>
                    <a:pt x="7174" y="5198"/>
                    <a:pt x="8420" y="3952"/>
                    <a:pt x="9970" y="3952"/>
                  </a:cubicBezTo>
                  <a:cubicBezTo>
                    <a:pt x="10852" y="3952"/>
                    <a:pt x="11642" y="4347"/>
                    <a:pt x="12128" y="4985"/>
                  </a:cubicBezTo>
                  <a:cubicBezTo>
                    <a:pt x="12523" y="4772"/>
                    <a:pt x="12949" y="4681"/>
                    <a:pt x="13405" y="4681"/>
                  </a:cubicBezTo>
                  <a:cubicBezTo>
                    <a:pt x="13557" y="4681"/>
                    <a:pt x="13709" y="4681"/>
                    <a:pt x="13861" y="4711"/>
                  </a:cubicBezTo>
                  <a:cubicBezTo>
                    <a:pt x="13861" y="4711"/>
                    <a:pt x="13861" y="4681"/>
                    <a:pt x="13861" y="4681"/>
                  </a:cubicBezTo>
                  <a:cubicBezTo>
                    <a:pt x="13861" y="3131"/>
                    <a:pt x="15107" y="1885"/>
                    <a:pt x="16657" y="1885"/>
                  </a:cubicBezTo>
                  <a:cubicBezTo>
                    <a:pt x="17204" y="1885"/>
                    <a:pt x="17751" y="2067"/>
                    <a:pt x="18177" y="2371"/>
                  </a:cubicBezTo>
                  <a:cubicBezTo>
                    <a:pt x="18785" y="973"/>
                    <a:pt x="20183" y="0"/>
                    <a:pt x="21794" y="0"/>
                  </a:cubicBezTo>
                  <a:cubicBezTo>
                    <a:pt x="23679" y="0"/>
                    <a:pt x="25259" y="1338"/>
                    <a:pt x="25654" y="3131"/>
                  </a:cubicBezTo>
                  <a:cubicBezTo>
                    <a:pt x="26019" y="2948"/>
                    <a:pt x="26445" y="2827"/>
                    <a:pt x="26870" y="2827"/>
                  </a:cubicBezTo>
                  <a:cubicBezTo>
                    <a:pt x="28177" y="2827"/>
                    <a:pt x="29302" y="3739"/>
                    <a:pt x="29575" y="4955"/>
                  </a:cubicBezTo>
                  <a:cubicBezTo>
                    <a:pt x="29940" y="4772"/>
                    <a:pt x="30366" y="4681"/>
                    <a:pt x="30822" y="4681"/>
                  </a:cubicBezTo>
                  <a:cubicBezTo>
                    <a:pt x="32129" y="4681"/>
                    <a:pt x="33223" y="5593"/>
                    <a:pt x="33527" y="6809"/>
                  </a:cubicBezTo>
                  <a:cubicBezTo>
                    <a:pt x="33922" y="6201"/>
                    <a:pt x="34621" y="5775"/>
                    <a:pt x="35411" y="5775"/>
                  </a:cubicBezTo>
                  <a:cubicBezTo>
                    <a:pt x="36658" y="5775"/>
                    <a:pt x="37661" y="6778"/>
                    <a:pt x="37661" y="7994"/>
                  </a:cubicBezTo>
                  <a:cubicBezTo>
                    <a:pt x="37661" y="8572"/>
                    <a:pt x="37448" y="9119"/>
                    <a:pt x="37083" y="9514"/>
                  </a:cubicBezTo>
                  <a:lnTo>
                    <a:pt x="39515" y="9514"/>
                  </a:lnTo>
                  <a:cubicBezTo>
                    <a:pt x="39880" y="9514"/>
                    <a:pt x="40184" y="9818"/>
                    <a:pt x="40184" y="10183"/>
                  </a:cubicBezTo>
                  <a:lnTo>
                    <a:pt x="40184" y="10183"/>
                  </a:lnTo>
                  <a:cubicBezTo>
                    <a:pt x="40184" y="10578"/>
                    <a:pt x="39880" y="10882"/>
                    <a:pt x="39515" y="10882"/>
                  </a:cubicBezTo>
                  <a:lnTo>
                    <a:pt x="699" y="10882"/>
                  </a:lnTo>
                  <a:cubicBezTo>
                    <a:pt x="335" y="10882"/>
                    <a:pt x="0" y="10578"/>
                    <a:pt x="0" y="10183"/>
                  </a:cubicBezTo>
                  <a:lnTo>
                    <a:pt x="0" y="10183"/>
                  </a:lnTo>
                  <a:cubicBezTo>
                    <a:pt x="0" y="9818"/>
                    <a:pt x="335" y="9514"/>
                    <a:pt x="699" y="9514"/>
                  </a:cubicBezTo>
                  <a:close/>
                  <a:moveTo>
                    <a:pt x="41399" y="9514"/>
                  </a:moveTo>
                  <a:lnTo>
                    <a:pt x="41430" y="9514"/>
                  </a:lnTo>
                  <a:cubicBezTo>
                    <a:pt x="41794" y="9514"/>
                    <a:pt x="42098" y="9818"/>
                    <a:pt x="42098" y="10183"/>
                  </a:cubicBezTo>
                  <a:lnTo>
                    <a:pt x="42098" y="10183"/>
                  </a:lnTo>
                  <a:cubicBezTo>
                    <a:pt x="42098" y="10578"/>
                    <a:pt x="41794" y="10882"/>
                    <a:pt x="41430" y="10882"/>
                  </a:cubicBezTo>
                  <a:lnTo>
                    <a:pt x="41399" y="10882"/>
                  </a:lnTo>
                  <a:cubicBezTo>
                    <a:pt x="41035" y="10882"/>
                    <a:pt x="40731" y="10578"/>
                    <a:pt x="40731" y="10183"/>
                  </a:cubicBezTo>
                  <a:lnTo>
                    <a:pt x="40731" y="10183"/>
                  </a:lnTo>
                  <a:cubicBezTo>
                    <a:pt x="40731" y="9818"/>
                    <a:pt x="41035" y="9514"/>
                    <a:pt x="41399" y="9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8"/>
            <p:cNvSpPr/>
            <p:nvPr/>
          </p:nvSpPr>
          <p:spPr>
            <a:xfrm>
              <a:off x="2414450" y="898475"/>
              <a:ext cx="657325" cy="230275"/>
            </a:xfrm>
            <a:custGeom>
              <a:rect b="b" l="l" r="r" t="t"/>
              <a:pathLst>
                <a:path extrusionOk="0" h="9211" w="26293">
                  <a:moveTo>
                    <a:pt x="1338" y="7539"/>
                  </a:moveTo>
                  <a:lnTo>
                    <a:pt x="2128" y="7539"/>
                  </a:lnTo>
                  <a:cubicBezTo>
                    <a:pt x="2371" y="7539"/>
                    <a:pt x="2554" y="7356"/>
                    <a:pt x="2554" y="7113"/>
                  </a:cubicBezTo>
                  <a:cubicBezTo>
                    <a:pt x="2554" y="6870"/>
                    <a:pt x="2402" y="6688"/>
                    <a:pt x="2128" y="6688"/>
                  </a:cubicBezTo>
                  <a:lnTo>
                    <a:pt x="0" y="6688"/>
                  </a:lnTo>
                  <a:cubicBezTo>
                    <a:pt x="31" y="5168"/>
                    <a:pt x="1277" y="3952"/>
                    <a:pt x="2766" y="3952"/>
                  </a:cubicBezTo>
                  <a:cubicBezTo>
                    <a:pt x="3648" y="3952"/>
                    <a:pt x="4438" y="4347"/>
                    <a:pt x="4955" y="4986"/>
                  </a:cubicBezTo>
                  <a:cubicBezTo>
                    <a:pt x="5320" y="4803"/>
                    <a:pt x="5775" y="4682"/>
                    <a:pt x="6231" y="4682"/>
                  </a:cubicBezTo>
                  <a:cubicBezTo>
                    <a:pt x="6383" y="4682"/>
                    <a:pt x="6535" y="4712"/>
                    <a:pt x="6657" y="4742"/>
                  </a:cubicBezTo>
                  <a:cubicBezTo>
                    <a:pt x="6657" y="4712"/>
                    <a:pt x="6657" y="4712"/>
                    <a:pt x="6657" y="4682"/>
                  </a:cubicBezTo>
                  <a:cubicBezTo>
                    <a:pt x="6657" y="3162"/>
                    <a:pt x="7903" y="1916"/>
                    <a:pt x="9453" y="1916"/>
                  </a:cubicBezTo>
                  <a:cubicBezTo>
                    <a:pt x="10031" y="1916"/>
                    <a:pt x="10548" y="2068"/>
                    <a:pt x="11004" y="2372"/>
                  </a:cubicBezTo>
                  <a:cubicBezTo>
                    <a:pt x="11611" y="973"/>
                    <a:pt x="12979" y="1"/>
                    <a:pt x="14621" y="1"/>
                  </a:cubicBezTo>
                  <a:cubicBezTo>
                    <a:pt x="16505" y="1"/>
                    <a:pt x="18086" y="1338"/>
                    <a:pt x="18450" y="3131"/>
                  </a:cubicBezTo>
                  <a:cubicBezTo>
                    <a:pt x="18846" y="2949"/>
                    <a:pt x="19241" y="2858"/>
                    <a:pt x="19697" y="2858"/>
                  </a:cubicBezTo>
                  <a:cubicBezTo>
                    <a:pt x="21004" y="2858"/>
                    <a:pt x="22098" y="3739"/>
                    <a:pt x="22402" y="4986"/>
                  </a:cubicBezTo>
                  <a:cubicBezTo>
                    <a:pt x="22767" y="4803"/>
                    <a:pt x="23192" y="4682"/>
                    <a:pt x="23618" y="4682"/>
                  </a:cubicBezTo>
                  <a:cubicBezTo>
                    <a:pt x="24894" y="4682"/>
                    <a:pt x="25958" y="5533"/>
                    <a:pt x="26293" y="6688"/>
                  </a:cubicBezTo>
                  <a:lnTo>
                    <a:pt x="14925" y="6688"/>
                  </a:lnTo>
                  <a:cubicBezTo>
                    <a:pt x="14681" y="6688"/>
                    <a:pt x="14499" y="6870"/>
                    <a:pt x="14499" y="7113"/>
                  </a:cubicBezTo>
                  <a:cubicBezTo>
                    <a:pt x="14499" y="7356"/>
                    <a:pt x="14681" y="7539"/>
                    <a:pt x="14925" y="7539"/>
                  </a:cubicBezTo>
                  <a:lnTo>
                    <a:pt x="18420" y="7539"/>
                  </a:lnTo>
                  <a:cubicBezTo>
                    <a:pt x="18876" y="7539"/>
                    <a:pt x="19271" y="7934"/>
                    <a:pt x="19271" y="8390"/>
                  </a:cubicBezTo>
                  <a:lnTo>
                    <a:pt x="19271" y="8390"/>
                  </a:lnTo>
                  <a:cubicBezTo>
                    <a:pt x="19271" y="8846"/>
                    <a:pt x="18876" y="9211"/>
                    <a:pt x="18420" y="9211"/>
                  </a:cubicBezTo>
                  <a:lnTo>
                    <a:pt x="1338" y="9211"/>
                  </a:lnTo>
                  <a:cubicBezTo>
                    <a:pt x="882" y="9211"/>
                    <a:pt x="517" y="8846"/>
                    <a:pt x="517" y="8390"/>
                  </a:cubicBezTo>
                  <a:lnTo>
                    <a:pt x="517" y="8390"/>
                  </a:lnTo>
                  <a:cubicBezTo>
                    <a:pt x="517" y="7934"/>
                    <a:pt x="882" y="7539"/>
                    <a:pt x="1338" y="7539"/>
                  </a:cubicBezTo>
                  <a:close/>
                  <a:moveTo>
                    <a:pt x="20852" y="7539"/>
                  </a:moveTo>
                  <a:cubicBezTo>
                    <a:pt x="20396" y="7539"/>
                    <a:pt x="20031" y="7934"/>
                    <a:pt x="20031" y="8390"/>
                  </a:cubicBezTo>
                  <a:lnTo>
                    <a:pt x="20031" y="8390"/>
                  </a:lnTo>
                  <a:cubicBezTo>
                    <a:pt x="20031" y="8846"/>
                    <a:pt x="20396" y="9211"/>
                    <a:pt x="20852" y="9211"/>
                  </a:cubicBezTo>
                  <a:lnTo>
                    <a:pt x="20882" y="9211"/>
                  </a:lnTo>
                  <a:cubicBezTo>
                    <a:pt x="21338" y="9211"/>
                    <a:pt x="21703" y="8846"/>
                    <a:pt x="21703" y="8390"/>
                  </a:cubicBezTo>
                  <a:lnTo>
                    <a:pt x="21703" y="8390"/>
                  </a:lnTo>
                  <a:cubicBezTo>
                    <a:pt x="21703" y="7934"/>
                    <a:pt x="21338" y="7539"/>
                    <a:pt x="20882" y="75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" name="Google Shape;607;p18"/>
          <p:cNvSpPr/>
          <p:nvPr>
            <p:ph idx="2" type="pic"/>
          </p:nvPr>
        </p:nvSpPr>
        <p:spPr>
          <a:xfrm>
            <a:off x="5570550" y="1372250"/>
            <a:ext cx="1469100" cy="2423100"/>
          </a:xfrm>
          <a:prstGeom prst="rect">
            <a:avLst/>
          </a:prstGeom>
          <a:noFill/>
          <a:ln>
            <a:noFill/>
          </a:ln>
        </p:spPr>
      </p:sp>
      <p:sp>
        <p:nvSpPr>
          <p:cNvPr id="608" name="Google Shape;608;p18"/>
          <p:cNvSpPr txBox="1"/>
          <p:nvPr>
            <p:ph idx="1" type="subTitle"/>
          </p:nvPr>
        </p:nvSpPr>
        <p:spPr>
          <a:xfrm>
            <a:off x="1571850" y="2459912"/>
            <a:ext cx="32412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09" name="Google Shape;609;p18"/>
          <p:cNvSpPr txBox="1"/>
          <p:nvPr>
            <p:ph type="title"/>
          </p:nvPr>
        </p:nvSpPr>
        <p:spPr>
          <a:xfrm>
            <a:off x="1571825" y="1752088"/>
            <a:ext cx="3241200" cy="59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610" name="Google Shape;610;p18"/>
          <p:cNvGrpSpPr/>
          <p:nvPr/>
        </p:nvGrpSpPr>
        <p:grpSpPr>
          <a:xfrm>
            <a:off x="8306482" y="752516"/>
            <a:ext cx="373419" cy="350637"/>
            <a:chOff x="3708550" y="3474950"/>
            <a:chExt cx="256100" cy="240475"/>
          </a:xfrm>
        </p:grpSpPr>
        <p:sp>
          <p:nvSpPr>
            <p:cNvPr id="611" name="Google Shape;611;p18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8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9"/>
          <p:cNvSpPr/>
          <p:nvPr>
            <p:ph idx="2" type="pic"/>
          </p:nvPr>
        </p:nvSpPr>
        <p:spPr>
          <a:xfrm>
            <a:off x="1291850" y="1488325"/>
            <a:ext cx="2798400" cy="217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15" name="Google Shape;615;p19"/>
          <p:cNvSpPr txBox="1"/>
          <p:nvPr>
            <p:ph idx="1" type="subTitle"/>
          </p:nvPr>
        </p:nvSpPr>
        <p:spPr>
          <a:xfrm>
            <a:off x="4860275" y="2459912"/>
            <a:ext cx="32412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16" name="Google Shape;616;p19"/>
          <p:cNvSpPr txBox="1"/>
          <p:nvPr>
            <p:ph type="title"/>
          </p:nvPr>
        </p:nvSpPr>
        <p:spPr>
          <a:xfrm>
            <a:off x="4860250" y="1752088"/>
            <a:ext cx="3241200" cy="59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617" name="Google Shape;617;p19"/>
          <p:cNvGrpSpPr/>
          <p:nvPr/>
        </p:nvGrpSpPr>
        <p:grpSpPr>
          <a:xfrm flipH="1">
            <a:off x="2463882" y="460991"/>
            <a:ext cx="373419" cy="350637"/>
            <a:chOff x="3708550" y="3474950"/>
            <a:chExt cx="256100" cy="240475"/>
          </a:xfrm>
        </p:grpSpPr>
        <p:sp>
          <p:nvSpPr>
            <p:cNvPr id="618" name="Google Shape;618;p19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9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p20"/>
          <p:cNvGrpSpPr/>
          <p:nvPr/>
        </p:nvGrpSpPr>
        <p:grpSpPr>
          <a:xfrm>
            <a:off x="-404217" y="647176"/>
            <a:ext cx="2403704" cy="522741"/>
            <a:chOff x="4007175" y="1128725"/>
            <a:chExt cx="2166475" cy="471150"/>
          </a:xfrm>
        </p:grpSpPr>
        <p:sp>
          <p:nvSpPr>
            <p:cNvPr id="622" name="Google Shape;622;p20"/>
            <p:cNvSpPr/>
            <p:nvPr/>
          </p:nvSpPr>
          <p:spPr>
            <a:xfrm>
              <a:off x="4007175" y="1128725"/>
              <a:ext cx="2166475" cy="386050"/>
            </a:xfrm>
            <a:custGeom>
              <a:rect b="b" l="l" r="r" t="t"/>
              <a:pathLst>
                <a:path extrusionOk="0" h="15442" w="86659">
                  <a:moveTo>
                    <a:pt x="1308" y="12858"/>
                  </a:moveTo>
                  <a:lnTo>
                    <a:pt x="3527" y="12858"/>
                  </a:lnTo>
                  <a:cubicBezTo>
                    <a:pt x="3496" y="12676"/>
                    <a:pt x="3466" y="12524"/>
                    <a:pt x="3466" y="12341"/>
                  </a:cubicBezTo>
                  <a:cubicBezTo>
                    <a:pt x="3466" y="10639"/>
                    <a:pt x="4864" y="9271"/>
                    <a:pt x="6566" y="9271"/>
                  </a:cubicBezTo>
                  <a:cubicBezTo>
                    <a:pt x="7204" y="9271"/>
                    <a:pt x="7782" y="9454"/>
                    <a:pt x="8268" y="9788"/>
                  </a:cubicBezTo>
                  <a:cubicBezTo>
                    <a:pt x="8481" y="8967"/>
                    <a:pt x="9211" y="8390"/>
                    <a:pt x="10092" y="8390"/>
                  </a:cubicBezTo>
                  <a:cubicBezTo>
                    <a:pt x="10366" y="8390"/>
                    <a:pt x="10639" y="8451"/>
                    <a:pt x="10882" y="8542"/>
                  </a:cubicBezTo>
                  <a:cubicBezTo>
                    <a:pt x="11490" y="6140"/>
                    <a:pt x="13679" y="4347"/>
                    <a:pt x="16262" y="4347"/>
                  </a:cubicBezTo>
                  <a:cubicBezTo>
                    <a:pt x="18177" y="4347"/>
                    <a:pt x="19879" y="5320"/>
                    <a:pt x="20883" y="6779"/>
                  </a:cubicBezTo>
                  <a:cubicBezTo>
                    <a:pt x="21430" y="6171"/>
                    <a:pt x="22220" y="5806"/>
                    <a:pt x="23101" y="5806"/>
                  </a:cubicBezTo>
                  <a:cubicBezTo>
                    <a:pt x="23983" y="5806"/>
                    <a:pt x="24804" y="6171"/>
                    <a:pt x="25351" y="6779"/>
                  </a:cubicBezTo>
                  <a:cubicBezTo>
                    <a:pt x="25807" y="2949"/>
                    <a:pt x="29059" y="1"/>
                    <a:pt x="33010" y="1"/>
                  </a:cubicBezTo>
                  <a:cubicBezTo>
                    <a:pt x="37266" y="1"/>
                    <a:pt x="40731" y="3466"/>
                    <a:pt x="40731" y="7721"/>
                  </a:cubicBezTo>
                  <a:cubicBezTo>
                    <a:pt x="40731" y="7873"/>
                    <a:pt x="40731" y="8055"/>
                    <a:pt x="40731" y="8207"/>
                  </a:cubicBezTo>
                  <a:lnTo>
                    <a:pt x="40731" y="8207"/>
                  </a:lnTo>
                  <a:cubicBezTo>
                    <a:pt x="40853" y="6900"/>
                    <a:pt x="41947" y="5867"/>
                    <a:pt x="43284" y="5867"/>
                  </a:cubicBezTo>
                  <a:cubicBezTo>
                    <a:pt x="44713" y="5867"/>
                    <a:pt x="45837" y="6992"/>
                    <a:pt x="45837" y="8420"/>
                  </a:cubicBezTo>
                  <a:cubicBezTo>
                    <a:pt x="45837" y="8572"/>
                    <a:pt x="45837" y="8754"/>
                    <a:pt x="45807" y="8906"/>
                  </a:cubicBezTo>
                  <a:cubicBezTo>
                    <a:pt x="45959" y="8846"/>
                    <a:pt x="46141" y="8815"/>
                    <a:pt x="46324" y="8815"/>
                  </a:cubicBezTo>
                  <a:cubicBezTo>
                    <a:pt x="47236" y="8815"/>
                    <a:pt x="47996" y="9575"/>
                    <a:pt x="47996" y="10487"/>
                  </a:cubicBezTo>
                  <a:cubicBezTo>
                    <a:pt x="47996" y="10669"/>
                    <a:pt x="47965" y="10821"/>
                    <a:pt x="47935" y="10973"/>
                  </a:cubicBezTo>
                  <a:lnTo>
                    <a:pt x="51521" y="10973"/>
                  </a:lnTo>
                  <a:cubicBezTo>
                    <a:pt x="51491" y="10821"/>
                    <a:pt x="51461" y="10669"/>
                    <a:pt x="51461" y="10517"/>
                  </a:cubicBezTo>
                  <a:cubicBezTo>
                    <a:pt x="51461" y="9818"/>
                    <a:pt x="51947" y="9210"/>
                    <a:pt x="52585" y="8998"/>
                  </a:cubicBezTo>
                  <a:cubicBezTo>
                    <a:pt x="52616" y="7843"/>
                    <a:pt x="53558" y="6931"/>
                    <a:pt x="54743" y="6931"/>
                  </a:cubicBezTo>
                  <a:cubicBezTo>
                    <a:pt x="55230" y="6931"/>
                    <a:pt x="55655" y="7083"/>
                    <a:pt x="56020" y="7356"/>
                  </a:cubicBezTo>
                  <a:cubicBezTo>
                    <a:pt x="56689" y="6536"/>
                    <a:pt x="57722" y="5988"/>
                    <a:pt x="58877" y="5988"/>
                  </a:cubicBezTo>
                  <a:cubicBezTo>
                    <a:pt x="58999" y="5988"/>
                    <a:pt x="59120" y="5988"/>
                    <a:pt x="59242" y="6019"/>
                  </a:cubicBezTo>
                  <a:cubicBezTo>
                    <a:pt x="60184" y="3101"/>
                    <a:pt x="62889" y="1004"/>
                    <a:pt x="66111" y="1004"/>
                  </a:cubicBezTo>
                  <a:cubicBezTo>
                    <a:pt x="69333" y="1004"/>
                    <a:pt x="72039" y="3101"/>
                    <a:pt x="72981" y="5988"/>
                  </a:cubicBezTo>
                  <a:cubicBezTo>
                    <a:pt x="73102" y="5958"/>
                    <a:pt x="73254" y="5958"/>
                    <a:pt x="73406" y="5958"/>
                  </a:cubicBezTo>
                  <a:cubicBezTo>
                    <a:pt x="74592" y="5958"/>
                    <a:pt x="75595" y="6748"/>
                    <a:pt x="75929" y="7812"/>
                  </a:cubicBezTo>
                  <a:cubicBezTo>
                    <a:pt x="76172" y="7751"/>
                    <a:pt x="76446" y="7721"/>
                    <a:pt x="76719" y="7721"/>
                  </a:cubicBezTo>
                  <a:cubicBezTo>
                    <a:pt x="78209" y="7721"/>
                    <a:pt x="79455" y="8754"/>
                    <a:pt x="79789" y="10153"/>
                  </a:cubicBezTo>
                  <a:lnTo>
                    <a:pt x="79881" y="10153"/>
                  </a:lnTo>
                  <a:lnTo>
                    <a:pt x="79881" y="10213"/>
                  </a:lnTo>
                  <a:cubicBezTo>
                    <a:pt x="80093" y="10183"/>
                    <a:pt x="80306" y="10153"/>
                    <a:pt x="80519" y="10153"/>
                  </a:cubicBezTo>
                  <a:cubicBezTo>
                    <a:pt x="81978" y="10153"/>
                    <a:pt x="83163" y="11338"/>
                    <a:pt x="83163" y="12797"/>
                  </a:cubicBezTo>
                  <a:cubicBezTo>
                    <a:pt x="83163" y="12797"/>
                    <a:pt x="83163" y="12828"/>
                    <a:pt x="83163" y="12858"/>
                  </a:cubicBezTo>
                  <a:lnTo>
                    <a:pt x="85352" y="12858"/>
                  </a:lnTo>
                  <a:cubicBezTo>
                    <a:pt x="86081" y="12858"/>
                    <a:pt x="86659" y="13435"/>
                    <a:pt x="86659" y="14135"/>
                  </a:cubicBezTo>
                  <a:lnTo>
                    <a:pt x="86659" y="14135"/>
                  </a:lnTo>
                  <a:cubicBezTo>
                    <a:pt x="86659" y="14864"/>
                    <a:pt x="86081" y="15442"/>
                    <a:pt x="85352" y="15442"/>
                  </a:cubicBezTo>
                  <a:lnTo>
                    <a:pt x="80519" y="15442"/>
                  </a:lnTo>
                  <a:lnTo>
                    <a:pt x="79881" y="15442"/>
                  </a:lnTo>
                  <a:lnTo>
                    <a:pt x="73315" y="15442"/>
                  </a:lnTo>
                  <a:lnTo>
                    <a:pt x="6566" y="15442"/>
                  </a:lnTo>
                  <a:lnTo>
                    <a:pt x="1308" y="15442"/>
                  </a:lnTo>
                  <a:cubicBezTo>
                    <a:pt x="578" y="15442"/>
                    <a:pt x="1" y="14864"/>
                    <a:pt x="1" y="14135"/>
                  </a:cubicBezTo>
                  <a:lnTo>
                    <a:pt x="1" y="14135"/>
                  </a:lnTo>
                  <a:cubicBezTo>
                    <a:pt x="1" y="13435"/>
                    <a:pt x="578" y="12858"/>
                    <a:pt x="1308" y="12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4228300" y="1242700"/>
              <a:ext cx="1758425" cy="357175"/>
            </a:xfrm>
            <a:custGeom>
              <a:rect b="b" l="l" r="r" t="t"/>
              <a:pathLst>
                <a:path extrusionOk="0" h="14287" w="70337">
                  <a:moveTo>
                    <a:pt x="43376" y="7965"/>
                  </a:moveTo>
                  <a:cubicBezTo>
                    <a:pt x="42798" y="8147"/>
                    <a:pt x="42372" y="8664"/>
                    <a:pt x="42372" y="9302"/>
                  </a:cubicBezTo>
                  <a:cubicBezTo>
                    <a:pt x="42372" y="9454"/>
                    <a:pt x="42403" y="9576"/>
                    <a:pt x="42433" y="9697"/>
                  </a:cubicBezTo>
                  <a:lnTo>
                    <a:pt x="39242" y="9697"/>
                  </a:lnTo>
                  <a:cubicBezTo>
                    <a:pt x="39302" y="9576"/>
                    <a:pt x="39302" y="9424"/>
                    <a:pt x="39302" y="9272"/>
                  </a:cubicBezTo>
                  <a:cubicBezTo>
                    <a:pt x="39302" y="8451"/>
                    <a:pt x="38634" y="7813"/>
                    <a:pt x="37843" y="7813"/>
                  </a:cubicBezTo>
                  <a:cubicBezTo>
                    <a:pt x="37661" y="7813"/>
                    <a:pt x="37509" y="7843"/>
                    <a:pt x="37388" y="7873"/>
                  </a:cubicBezTo>
                  <a:cubicBezTo>
                    <a:pt x="37388" y="7752"/>
                    <a:pt x="37418" y="7600"/>
                    <a:pt x="37418" y="7448"/>
                  </a:cubicBezTo>
                  <a:cubicBezTo>
                    <a:pt x="37418" y="6202"/>
                    <a:pt x="36415" y="5199"/>
                    <a:pt x="35169" y="5199"/>
                  </a:cubicBezTo>
                  <a:cubicBezTo>
                    <a:pt x="33983" y="5199"/>
                    <a:pt x="33011" y="6110"/>
                    <a:pt x="32919" y="7265"/>
                  </a:cubicBezTo>
                  <a:lnTo>
                    <a:pt x="32889" y="7265"/>
                  </a:lnTo>
                  <a:cubicBezTo>
                    <a:pt x="32889" y="7113"/>
                    <a:pt x="32919" y="6992"/>
                    <a:pt x="32919" y="6840"/>
                  </a:cubicBezTo>
                  <a:cubicBezTo>
                    <a:pt x="32919" y="5563"/>
                    <a:pt x="32555" y="4347"/>
                    <a:pt x="31947" y="3344"/>
                  </a:cubicBezTo>
                  <a:cubicBezTo>
                    <a:pt x="31916" y="3436"/>
                    <a:pt x="31916" y="3557"/>
                    <a:pt x="31886" y="3648"/>
                  </a:cubicBezTo>
                  <a:lnTo>
                    <a:pt x="31886" y="3648"/>
                  </a:lnTo>
                  <a:cubicBezTo>
                    <a:pt x="31886" y="3527"/>
                    <a:pt x="31886" y="3375"/>
                    <a:pt x="31886" y="3253"/>
                  </a:cubicBezTo>
                  <a:cubicBezTo>
                    <a:pt x="30701" y="1308"/>
                    <a:pt x="28542" y="1"/>
                    <a:pt x="26080" y="1"/>
                  </a:cubicBezTo>
                  <a:cubicBezTo>
                    <a:pt x="22615" y="1"/>
                    <a:pt x="19728" y="2615"/>
                    <a:pt x="19333" y="5989"/>
                  </a:cubicBezTo>
                  <a:cubicBezTo>
                    <a:pt x="18816" y="5472"/>
                    <a:pt x="18117" y="5138"/>
                    <a:pt x="17357" y="5138"/>
                  </a:cubicBezTo>
                  <a:cubicBezTo>
                    <a:pt x="16566" y="5138"/>
                    <a:pt x="15867" y="5472"/>
                    <a:pt x="15351" y="5989"/>
                  </a:cubicBezTo>
                  <a:cubicBezTo>
                    <a:pt x="14469" y="4712"/>
                    <a:pt x="13010" y="3861"/>
                    <a:pt x="11308" y="3861"/>
                  </a:cubicBezTo>
                  <a:cubicBezTo>
                    <a:pt x="8998" y="3861"/>
                    <a:pt x="7083" y="5442"/>
                    <a:pt x="6566" y="7569"/>
                  </a:cubicBezTo>
                  <a:cubicBezTo>
                    <a:pt x="6354" y="7478"/>
                    <a:pt x="6110" y="7417"/>
                    <a:pt x="5867" y="7417"/>
                  </a:cubicBezTo>
                  <a:cubicBezTo>
                    <a:pt x="5077" y="7417"/>
                    <a:pt x="4439" y="7934"/>
                    <a:pt x="4256" y="8664"/>
                  </a:cubicBezTo>
                  <a:cubicBezTo>
                    <a:pt x="3800" y="8360"/>
                    <a:pt x="3284" y="8208"/>
                    <a:pt x="2736" y="8208"/>
                  </a:cubicBezTo>
                  <a:cubicBezTo>
                    <a:pt x="1247" y="8208"/>
                    <a:pt x="31" y="9393"/>
                    <a:pt x="1" y="10883"/>
                  </a:cubicBezTo>
                  <a:lnTo>
                    <a:pt x="26384" y="10883"/>
                  </a:lnTo>
                  <a:cubicBezTo>
                    <a:pt x="26719" y="10883"/>
                    <a:pt x="26992" y="11156"/>
                    <a:pt x="26992" y="11460"/>
                  </a:cubicBezTo>
                  <a:cubicBezTo>
                    <a:pt x="26992" y="11794"/>
                    <a:pt x="26080" y="12038"/>
                    <a:pt x="26384" y="12038"/>
                  </a:cubicBezTo>
                  <a:lnTo>
                    <a:pt x="24773" y="12038"/>
                  </a:lnTo>
                  <a:cubicBezTo>
                    <a:pt x="24165" y="12038"/>
                    <a:pt x="23679" y="12554"/>
                    <a:pt x="23679" y="13162"/>
                  </a:cubicBezTo>
                  <a:lnTo>
                    <a:pt x="23679" y="13162"/>
                  </a:lnTo>
                  <a:cubicBezTo>
                    <a:pt x="23679" y="13770"/>
                    <a:pt x="24165" y="14287"/>
                    <a:pt x="24773" y="14287"/>
                  </a:cubicBezTo>
                  <a:lnTo>
                    <a:pt x="64926" y="14287"/>
                  </a:lnTo>
                  <a:cubicBezTo>
                    <a:pt x="65534" y="14287"/>
                    <a:pt x="66051" y="13770"/>
                    <a:pt x="66051" y="13162"/>
                  </a:cubicBezTo>
                  <a:lnTo>
                    <a:pt x="66051" y="13162"/>
                  </a:lnTo>
                  <a:cubicBezTo>
                    <a:pt x="66051" y="12554"/>
                    <a:pt x="65534" y="12038"/>
                    <a:pt x="64926" y="12038"/>
                  </a:cubicBezTo>
                  <a:lnTo>
                    <a:pt x="62646" y="12038"/>
                  </a:lnTo>
                  <a:cubicBezTo>
                    <a:pt x="62342" y="12038"/>
                    <a:pt x="62069" y="11794"/>
                    <a:pt x="62069" y="11460"/>
                  </a:cubicBezTo>
                  <a:cubicBezTo>
                    <a:pt x="62069" y="11156"/>
                    <a:pt x="63042" y="10883"/>
                    <a:pt x="62646" y="10883"/>
                  </a:cubicBezTo>
                  <a:lnTo>
                    <a:pt x="64470" y="10883"/>
                  </a:lnTo>
                  <a:lnTo>
                    <a:pt x="70336" y="10883"/>
                  </a:lnTo>
                  <a:cubicBezTo>
                    <a:pt x="70124" y="9788"/>
                    <a:pt x="69181" y="8968"/>
                    <a:pt x="68026" y="8968"/>
                  </a:cubicBezTo>
                  <a:cubicBezTo>
                    <a:pt x="67844" y="8968"/>
                    <a:pt x="67662" y="8998"/>
                    <a:pt x="67479" y="9028"/>
                  </a:cubicBezTo>
                  <a:lnTo>
                    <a:pt x="67479" y="8968"/>
                  </a:lnTo>
                  <a:lnTo>
                    <a:pt x="67388" y="8968"/>
                  </a:lnTo>
                  <a:cubicBezTo>
                    <a:pt x="67084" y="7752"/>
                    <a:pt x="65990" y="6840"/>
                    <a:pt x="64653" y="6840"/>
                  </a:cubicBezTo>
                  <a:cubicBezTo>
                    <a:pt x="64440" y="6840"/>
                    <a:pt x="64197" y="6870"/>
                    <a:pt x="63984" y="6931"/>
                  </a:cubicBezTo>
                  <a:cubicBezTo>
                    <a:pt x="63680" y="5958"/>
                    <a:pt x="62798" y="5259"/>
                    <a:pt x="61735" y="5259"/>
                  </a:cubicBezTo>
                  <a:cubicBezTo>
                    <a:pt x="61613" y="5259"/>
                    <a:pt x="61491" y="5290"/>
                    <a:pt x="61370" y="5290"/>
                  </a:cubicBezTo>
                  <a:cubicBezTo>
                    <a:pt x="60549" y="2737"/>
                    <a:pt x="58148" y="913"/>
                    <a:pt x="55321" y="913"/>
                  </a:cubicBezTo>
                  <a:cubicBezTo>
                    <a:pt x="52464" y="913"/>
                    <a:pt x="50063" y="2767"/>
                    <a:pt x="49242" y="5320"/>
                  </a:cubicBezTo>
                  <a:cubicBezTo>
                    <a:pt x="49151" y="5320"/>
                    <a:pt x="49029" y="5290"/>
                    <a:pt x="48908" y="5290"/>
                  </a:cubicBezTo>
                  <a:cubicBezTo>
                    <a:pt x="47904" y="5290"/>
                    <a:pt x="46993" y="5776"/>
                    <a:pt x="46415" y="6506"/>
                  </a:cubicBezTo>
                  <a:cubicBezTo>
                    <a:pt x="46081" y="6262"/>
                    <a:pt x="45686" y="6141"/>
                    <a:pt x="45260" y="6141"/>
                  </a:cubicBezTo>
                  <a:cubicBezTo>
                    <a:pt x="44227" y="6141"/>
                    <a:pt x="43406" y="6961"/>
                    <a:pt x="43376" y="7965"/>
                  </a:cubicBezTo>
                  <a:close/>
                  <a:moveTo>
                    <a:pt x="21187" y="12038"/>
                  </a:moveTo>
                  <a:cubicBezTo>
                    <a:pt x="21795" y="12038"/>
                    <a:pt x="22311" y="12554"/>
                    <a:pt x="22311" y="13162"/>
                  </a:cubicBezTo>
                  <a:lnTo>
                    <a:pt x="22311" y="13162"/>
                  </a:lnTo>
                  <a:cubicBezTo>
                    <a:pt x="22311" y="13770"/>
                    <a:pt x="21795" y="14287"/>
                    <a:pt x="21187" y="14287"/>
                  </a:cubicBezTo>
                  <a:lnTo>
                    <a:pt x="21156" y="14287"/>
                  </a:lnTo>
                  <a:cubicBezTo>
                    <a:pt x="20548" y="14287"/>
                    <a:pt x="20032" y="13770"/>
                    <a:pt x="20032" y="13162"/>
                  </a:cubicBezTo>
                  <a:lnTo>
                    <a:pt x="20032" y="13162"/>
                  </a:lnTo>
                  <a:cubicBezTo>
                    <a:pt x="20032" y="12554"/>
                    <a:pt x="20548" y="12038"/>
                    <a:pt x="21156" y="120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20"/>
          <p:cNvGrpSpPr/>
          <p:nvPr/>
        </p:nvGrpSpPr>
        <p:grpSpPr>
          <a:xfrm flipH="1">
            <a:off x="4032707" y="647166"/>
            <a:ext cx="373419" cy="350637"/>
            <a:chOff x="3708550" y="3474950"/>
            <a:chExt cx="256100" cy="240475"/>
          </a:xfrm>
        </p:grpSpPr>
        <p:sp>
          <p:nvSpPr>
            <p:cNvPr id="625" name="Google Shape;625;p20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20"/>
          <p:cNvSpPr txBox="1"/>
          <p:nvPr>
            <p:ph idx="1" type="subTitle"/>
          </p:nvPr>
        </p:nvSpPr>
        <p:spPr>
          <a:xfrm>
            <a:off x="977400" y="2459912"/>
            <a:ext cx="32412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28" name="Google Shape;628;p20"/>
          <p:cNvSpPr txBox="1"/>
          <p:nvPr>
            <p:ph type="title"/>
          </p:nvPr>
        </p:nvSpPr>
        <p:spPr>
          <a:xfrm>
            <a:off x="977375" y="1752088"/>
            <a:ext cx="3241200" cy="595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pic>
        <p:nvPicPr>
          <p:cNvPr id="629" name="Google Shape;62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51851" y="1559751"/>
            <a:ext cx="2367749" cy="1330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0" name="Google Shape;630;p20"/>
          <p:cNvSpPr/>
          <p:nvPr>
            <p:ph idx="2" type="pic"/>
          </p:nvPr>
        </p:nvSpPr>
        <p:spPr>
          <a:xfrm>
            <a:off x="5034094" y="1319620"/>
            <a:ext cx="2971800" cy="169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3"/>
          <p:cNvGrpSpPr/>
          <p:nvPr/>
        </p:nvGrpSpPr>
        <p:grpSpPr>
          <a:xfrm>
            <a:off x="-221945" y="1651909"/>
            <a:ext cx="1529562" cy="487037"/>
            <a:chOff x="2293625" y="793625"/>
            <a:chExt cx="1052475" cy="335125"/>
          </a:xfrm>
        </p:grpSpPr>
        <p:sp>
          <p:nvSpPr>
            <p:cNvPr id="81" name="Google Shape;81;p3"/>
            <p:cNvSpPr/>
            <p:nvPr/>
          </p:nvSpPr>
          <p:spPr>
            <a:xfrm>
              <a:off x="2293625" y="793625"/>
              <a:ext cx="1052475" cy="272050"/>
            </a:xfrm>
            <a:custGeom>
              <a:rect b="b" l="l" r="r" t="t"/>
              <a:pathLst>
                <a:path extrusionOk="0" h="10882" w="42099">
                  <a:moveTo>
                    <a:pt x="699" y="9514"/>
                  </a:moveTo>
                  <a:lnTo>
                    <a:pt x="2797" y="9514"/>
                  </a:lnTo>
                  <a:cubicBezTo>
                    <a:pt x="2766" y="9392"/>
                    <a:pt x="2736" y="9210"/>
                    <a:pt x="2736" y="9028"/>
                  </a:cubicBezTo>
                  <a:cubicBezTo>
                    <a:pt x="2736" y="7508"/>
                    <a:pt x="3982" y="6262"/>
                    <a:pt x="5532" y="6262"/>
                  </a:cubicBezTo>
                  <a:cubicBezTo>
                    <a:pt x="6140" y="6262"/>
                    <a:pt x="6718" y="6444"/>
                    <a:pt x="7174" y="6809"/>
                  </a:cubicBezTo>
                  <a:cubicBezTo>
                    <a:pt x="7174" y="6778"/>
                    <a:pt x="7174" y="6748"/>
                    <a:pt x="7174" y="6718"/>
                  </a:cubicBezTo>
                  <a:cubicBezTo>
                    <a:pt x="7174" y="5198"/>
                    <a:pt x="8420" y="3952"/>
                    <a:pt x="9970" y="3952"/>
                  </a:cubicBezTo>
                  <a:cubicBezTo>
                    <a:pt x="10852" y="3952"/>
                    <a:pt x="11642" y="4347"/>
                    <a:pt x="12128" y="4985"/>
                  </a:cubicBezTo>
                  <a:cubicBezTo>
                    <a:pt x="12523" y="4772"/>
                    <a:pt x="12949" y="4681"/>
                    <a:pt x="13405" y="4681"/>
                  </a:cubicBezTo>
                  <a:cubicBezTo>
                    <a:pt x="13557" y="4681"/>
                    <a:pt x="13709" y="4681"/>
                    <a:pt x="13861" y="4711"/>
                  </a:cubicBezTo>
                  <a:cubicBezTo>
                    <a:pt x="13861" y="4711"/>
                    <a:pt x="13861" y="4681"/>
                    <a:pt x="13861" y="4681"/>
                  </a:cubicBezTo>
                  <a:cubicBezTo>
                    <a:pt x="13861" y="3131"/>
                    <a:pt x="15107" y="1885"/>
                    <a:pt x="16657" y="1885"/>
                  </a:cubicBezTo>
                  <a:cubicBezTo>
                    <a:pt x="17204" y="1885"/>
                    <a:pt x="17751" y="2067"/>
                    <a:pt x="18177" y="2371"/>
                  </a:cubicBezTo>
                  <a:cubicBezTo>
                    <a:pt x="18785" y="973"/>
                    <a:pt x="20183" y="0"/>
                    <a:pt x="21794" y="0"/>
                  </a:cubicBezTo>
                  <a:cubicBezTo>
                    <a:pt x="23679" y="0"/>
                    <a:pt x="25259" y="1338"/>
                    <a:pt x="25654" y="3131"/>
                  </a:cubicBezTo>
                  <a:cubicBezTo>
                    <a:pt x="26019" y="2948"/>
                    <a:pt x="26445" y="2827"/>
                    <a:pt x="26870" y="2827"/>
                  </a:cubicBezTo>
                  <a:cubicBezTo>
                    <a:pt x="28177" y="2827"/>
                    <a:pt x="29302" y="3739"/>
                    <a:pt x="29575" y="4955"/>
                  </a:cubicBezTo>
                  <a:cubicBezTo>
                    <a:pt x="29940" y="4772"/>
                    <a:pt x="30366" y="4681"/>
                    <a:pt x="30822" y="4681"/>
                  </a:cubicBezTo>
                  <a:cubicBezTo>
                    <a:pt x="32129" y="4681"/>
                    <a:pt x="33223" y="5593"/>
                    <a:pt x="33527" y="6809"/>
                  </a:cubicBezTo>
                  <a:cubicBezTo>
                    <a:pt x="33922" y="6201"/>
                    <a:pt x="34621" y="5775"/>
                    <a:pt x="35411" y="5775"/>
                  </a:cubicBezTo>
                  <a:cubicBezTo>
                    <a:pt x="36658" y="5775"/>
                    <a:pt x="37661" y="6778"/>
                    <a:pt x="37661" y="7994"/>
                  </a:cubicBezTo>
                  <a:cubicBezTo>
                    <a:pt x="37661" y="8572"/>
                    <a:pt x="37448" y="9119"/>
                    <a:pt x="37083" y="9514"/>
                  </a:cubicBezTo>
                  <a:lnTo>
                    <a:pt x="39515" y="9514"/>
                  </a:lnTo>
                  <a:cubicBezTo>
                    <a:pt x="39880" y="9514"/>
                    <a:pt x="40184" y="9818"/>
                    <a:pt x="40184" y="10183"/>
                  </a:cubicBezTo>
                  <a:lnTo>
                    <a:pt x="40184" y="10183"/>
                  </a:lnTo>
                  <a:cubicBezTo>
                    <a:pt x="40184" y="10578"/>
                    <a:pt x="39880" y="10882"/>
                    <a:pt x="39515" y="10882"/>
                  </a:cubicBezTo>
                  <a:lnTo>
                    <a:pt x="699" y="10882"/>
                  </a:lnTo>
                  <a:cubicBezTo>
                    <a:pt x="335" y="10882"/>
                    <a:pt x="0" y="10578"/>
                    <a:pt x="0" y="10183"/>
                  </a:cubicBezTo>
                  <a:lnTo>
                    <a:pt x="0" y="10183"/>
                  </a:lnTo>
                  <a:cubicBezTo>
                    <a:pt x="0" y="9818"/>
                    <a:pt x="335" y="9514"/>
                    <a:pt x="699" y="9514"/>
                  </a:cubicBezTo>
                  <a:close/>
                  <a:moveTo>
                    <a:pt x="41399" y="9514"/>
                  </a:moveTo>
                  <a:lnTo>
                    <a:pt x="41430" y="9514"/>
                  </a:lnTo>
                  <a:cubicBezTo>
                    <a:pt x="41794" y="9514"/>
                    <a:pt x="42098" y="9818"/>
                    <a:pt x="42098" y="10183"/>
                  </a:cubicBezTo>
                  <a:lnTo>
                    <a:pt x="42098" y="10183"/>
                  </a:lnTo>
                  <a:cubicBezTo>
                    <a:pt x="42098" y="10578"/>
                    <a:pt x="41794" y="10882"/>
                    <a:pt x="41430" y="10882"/>
                  </a:cubicBezTo>
                  <a:lnTo>
                    <a:pt x="41399" y="10882"/>
                  </a:lnTo>
                  <a:cubicBezTo>
                    <a:pt x="41035" y="10882"/>
                    <a:pt x="40731" y="10578"/>
                    <a:pt x="40731" y="10183"/>
                  </a:cubicBezTo>
                  <a:lnTo>
                    <a:pt x="40731" y="10183"/>
                  </a:lnTo>
                  <a:cubicBezTo>
                    <a:pt x="40731" y="9818"/>
                    <a:pt x="41035" y="9514"/>
                    <a:pt x="41399" y="9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2414450" y="898475"/>
              <a:ext cx="657325" cy="230275"/>
            </a:xfrm>
            <a:custGeom>
              <a:rect b="b" l="l" r="r" t="t"/>
              <a:pathLst>
                <a:path extrusionOk="0" h="9211" w="26293">
                  <a:moveTo>
                    <a:pt x="1338" y="7539"/>
                  </a:moveTo>
                  <a:lnTo>
                    <a:pt x="2128" y="7539"/>
                  </a:lnTo>
                  <a:cubicBezTo>
                    <a:pt x="2371" y="7539"/>
                    <a:pt x="2554" y="7356"/>
                    <a:pt x="2554" y="7113"/>
                  </a:cubicBezTo>
                  <a:cubicBezTo>
                    <a:pt x="2554" y="6870"/>
                    <a:pt x="2402" y="6688"/>
                    <a:pt x="2128" y="6688"/>
                  </a:cubicBezTo>
                  <a:lnTo>
                    <a:pt x="0" y="6688"/>
                  </a:lnTo>
                  <a:cubicBezTo>
                    <a:pt x="31" y="5168"/>
                    <a:pt x="1277" y="3952"/>
                    <a:pt x="2766" y="3952"/>
                  </a:cubicBezTo>
                  <a:cubicBezTo>
                    <a:pt x="3648" y="3952"/>
                    <a:pt x="4438" y="4347"/>
                    <a:pt x="4955" y="4986"/>
                  </a:cubicBezTo>
                  <a:cubicBezTo>
                    <a:pt x="5320" y="4803"/>
                    <a:pt x="5775" y="4682"/>
                    <a:pt x="6231" y="4682"/>
                  </a:cubicBezTo>
                  <a:cubicBezTo>
                    <a:pt x="6383" y="4682"/>
                    <a:pt x="6535" y="4712"/>
                    <a:pt x="6657" y="4742"/>
                  </a:cubicBezTo>
                  <a:cubicBezTo>
                    <a:pt x="6657" y="4712"/>
                    <a:pt x="6657" y="4712"/>
                    <a:pt x="6657" y="4682"/>
                  </a:cubicBezTo>
                  <a:cubicBezTo>
                    <a:pt x="6657" y="3162"/>
                    <a:pt x="7903" y="1916"/>
                    <a:pt x="9453" y="1916"/>
                  </a:cubicBezTo>
                  <a:cubicBezTo>
                    <a:pt x="10031" y="1916"/>
                    <a:pt x="10548" y="2068"/>
                    <a:pt x="11004" y="2372"/>
                  </a:cubicBezTo>
                  <a:cubicBezTo>
                    <a:pt x="11611" y="973"/>
                    <a:pt x="12979" y="1"/>
                    <a:pt x="14621" y="1"/>
                  </a:cubicBezTo>
                  <a:cubicBezTo>
                    <a:pt x="16505" y="1"/>
                    <a:pt x="18086" y="1338"/>
                    <a:pt x="18450" y="3131"/>
                  </a:cubicBezTo>
                  <a:cubicBezTo>
                    <a:pt x="18846" y="2949"/>
                    <a:pt x="19241" y="2858"/>
                    <a:pt x="19697" y="2858"/>
                  </a:cubicBezTo>
                  <a:cubicBezTo>
                    <a:pt x="21004" y="2858"/>
                    <a:pt x="22098" y="3739"/>
                    <a:pt x="22402" y="4986"/>
                  </a:cubicBezTo>
                  <a:cubicBezTo>
                    <a:pt x="22767" y="4803"/>
                    <a:pt x="23192" y="4682"/>
                    <a:pt x="23618" y="4682"/>
                  </a:cubicBezTo>
                  <a:cubicBezTo>
                    <a:pt x="24894" y="4682"/>
                    <a:pt x="25958" y="5533"/>
                    <a:pt x="26293" y="6688"/>
                  </a:cubicBezTo>
                  <a:lnTo>
                    <a:pt x="14925" y="6688"/>
                  </a:lnTo>
                  <a:cubicBezTo>
                    <a:pt x="14681" y="6688"/>
                    <a:pt x="14499" y="6870"/>
                    <a:pt x="14499" y="7113"/>
                  </a:cubicBezTo>
                  <a:cubicBezTo>
                    <a:pt x="14499" y="7356"/>
                    <a:pt x="14681" y="7539"/>
                    <a:pt x="14925" y="7539"/>
                  </a:cubicBezTo>
                  <a:lnTo>
                    <a:pt x="18420" y="7539"/>
                  </a:lnTo>
                  <a:cubicBezTo>
                    <a:pt x="18876" y="7539"/>
                    <a:pt x="19271" y="7934"/>
                    <a:pt x="19271" y="8390"/>
                  </a:cubicBezTo>
                  <a:lnTo>
                    <a:pt x="19271" y="8390"/>
                  </a:lnTo>
                  <a:cubicBezTo>
                    <a:pt x="19271" y="8846"/>
                    <a:pt x="18876" y="9211"/>
                    <a:pt x="18420" y="9211"/>
                  </a:cubicBezTo>
                  <a:lnTo>
                    <a:pt x="1338" y="9211"/>
                  </a:lnTo>
                  <a:cubicBezTo>
                    <a:pt x="882" y="9211"/>
                    <a:pt x="517" y="8846"/>
                    <a:pt x="517" y="8390"/>
                  </a:cubicBezTo>
                  <a:lnTo>
                    <a:pt x="517" y="8390"/>
                  </a:lnTo>
                  <a:cubicBezTo>
                    <a:pt x="517" y="7934"/>
                    <a:pt x="882" y="7539"/>
                    <a:pt x="1338" y="7539"/>
                  </a:cubicBezTo>
                  <a:close/>
                  <a:moveTo>
                    <a:pt x="20852" y="7539"/>
                  </a:moveTo>
                  <a:cubicBezTo>
                    <a:pt x="20396" y="7539"/>
                    <a:pt x="20031" y="7934"/>
                    <a:pt x="20031" y="8390"/>
                  </a:cubicBezTo>
                  <a:lnTo>
                    <a:pt x="20031" y="8390"/>
                  </a:lnTo>
                  <a:cubicBezTo>
                    <a:pt x="20031" y="8846"/>
                    <a:pt x="20396" y="9211"/>
                    <a:pt x="20852" y="9211"/>
                  </a:cubicBezTo>
                  <a:lnTo>
                    <a:pt x="20882" y="9211"/>
                  </a:lnTo>
                  <a:cubicBezTo>
                    <a:pt x="21338" y="9211"/>
                    <a:pt x="21703" y="8846"/>
                    <a:pt x="21703" y="8390"/>
                  </a:cubicBezTo>
                  <a:lnTo>
                    <a:pt x="21703" y="8390"/>
                  </a:lnTo>
                  <a:cubicBezTo>
                    <a:pt x="21703" y="7934"/>
                    <a:pt x="21338" y="7539"/>
                    <a:pt x="20882" y="75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3"/>
          <p:cNvGrpSpPr/>
          <p:nvPr/>
        </p:nvGrpSpPr>
        <p:grpSpPr>
          <a:xfrm>
            <a:off x="8122457" y="520691"/>
            <a:ext cx="373419" cy="350637"/>
            <a:chOff x="3708550" y="3474950"/>
            <a:chExt cx="256100" cy="240475"/>
          </a:xfrm>
        </p:grpSpPr>
        <p:sp>
          <p:nvSpPr>
            <p:cNvPr id="84" name="Google Shape;84;p3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3"/>
          <p:cNvSpPr txBox="1"/>
          <p:nvPr>
            <p:ph type="title"/>
          </p:nvPr>
        </p:nvSpPr>
        <p:spPr>
          <a:xfrm>
            <a:off x="713364" y="2364575"/>
            <a:ext cx="38586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7" name="Google Shape;87;p3"/>
          <p:cNvSpPr txBox="1"/>
          <p:nvPr>
            <p:ph hasCustomPrompt="1" idx="2" type="title"/>
          </p:nvPr>
        </p:nvSpPr>
        <p:spPr>
          <a:xfrm>
            <a:off x="2759400" y="548050"/>
            <a:ext cx="1812600" cy="1590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90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8" name="Google Shape;88;p3"/>
          <p:cNvSpPr txBox="1"/>
          <p:nvPr>
            <p:ph idx="1" type="subTitle"/>
          </p:nvPr>
        </p:nvSpPr>
        <p:spPr>
          <a:xfrm>
            <a:off x="713225" y="3949800"/>
            <a:ext cx="3858600" cy="4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8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1"/>
          <p:cNvSpPr txBox="1"/>
          <p:nvPr>
            <p:ph idx="1" type="body"/>
          </p:nvPr>
        </p:nvSpPr>
        <p:spPr>
          <a:xfrm>
            <a:off x="720025" y="1711800"/>
            <a:ext cx="77175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3" name="Google Shape;633;p2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grpSp>
        <p:nvGrpSpPr>
          <p:cNvPr id="634" name="Google Shape;634;p21"/>
          <p:cNvGrpSpPr/>
          <p:nvPr/>
        </p:nvGrpSpPr>
        <p:grpSpPr>
          <a:xfrm flipH="1" rot="900019">
            <a:off x="8270266" y="724430"/>
            <a:ext cx="524402" cy="431815"/>
            <a:chOff x="7315125" y="1121525"/>
            <a:chExt cx="1112525" cy="916100"/>
          </a:xfrm>
        </p:grpSpPr>
        <p:sp>
          <p:nvSpPr>
            <p:cNvPr id="635" name="Google Shape;635;p21"/>
            <p:cNvSpPr/>
            <p:nvPr/>
          </p:nvSpPr>
          <p:spPr>
            <a:xfrm>
              <a:off x="7315125" y="1121525"/>
              <a:ext cx="1112525" cy="792675"/>
            </a:xfrm>
            <a:custGeom>
              <a:rect b="b" l="l" r="r" t="t"/>
              <a:pathLst>
                <a:path extrusionOk="0" h="31707" w="44501">
                  <a:moveTo>
                    <a:pt x="21718" y="1"/>
                  </a:moveTo>
                  <a:cubicBezTo>
                    <a:pt x="16027" y="1"/>
                    <a:pt x="10701" y="509"/>
                    <a:pt x="7873" y="989"/>
                  </a:cubicBezTo>
                  <a:cubicBezTo>
                    <a:pt x="1" y="2326"/>
                    <a:pt x="2037" y="13816"/>
                    <a:pt x="1733" y="22084"/>
                  </a:cubicBezTo>
                  <a:cubicBezTo>
                    <a:pt x="1449" y="29752"/>
                    <a:pt x="13758" y="31707"/>
                    <a:pt x="24263" y="31707"/>
                  </a:cubicBezTo>
                  <a:cubicBezTo>
                    <a:pt x="29497" y="31707"/>
                    <a:pt x="34283" y="31221"/>
                    <a:pt x="36840" y="30716"/>
                  </a:cubicBezTo>
                  <a:cubicBezTo>
                    <a:pt x="44500" y="29166"/>
                    <a:pt x="44135" y="17676"/>
                    <a:pt x="43558" y="7889"/>
                  </a:cubicBezTo>
                  <a:cubicBezTo>
                    <a:pt x="43188" y="1617"/>
                    <a:pt x="31872" y="1"/>
                    <a:pt x="21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7815150" y="1808100"/>
              <a:ext cx="177825" cy="229525"/>
            </a:xfrm>
            <a:custGeom>
              <a:rect b="b" l="l" r="r" t="t"/>
              <a:pathLst>
                <a:path extrusionOk="0" h="9181" w="7113">
                  <a:moveTo>
                    <a:pt x="5016" y="1"/>
                  </a:moveTo>
                  <a:lnTo>
                    <a:pt x="0" y="943"/>
                  </a:lnTo>
                  <a:cubicBezTo>
                    <a:pt x="0" y="943"/>
                    <a:pt x="2888" y="9180"/>
                    <a:pt x="5016" y="9180"/>
                  </a:cubicBezTo>
                  <a:cubicBezTo>
                    <a:pt x="7113" y="9180"/>
                    <a:pt x="5016" y="1"/>
                    <a:pt x="50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" name="Google Shape;637;p21"/>
          <p:cNvGrpSpPr/>
          <p:nvPr/>
        </p:nvGrpSpPr>
        <p:grpSpPr>
          <a:xfrm>
            <a:off x="8308008" y="1929176"/>
            <a:ext cx="2403704" cy="522741"/>
            <a:chOff x="4007175" y="1128725"/>
            <a:chExt cx="2166475" cy="471150"/>
          </a:xfrm>
        </p:grpSpPr>
        <p:sp>
          <p:nvSpPr>
            <p:cNvPr id="638" name="Google Shape;638;p21"/>
            <p:cNvSpPr/>
            <p:nvPr/>
          </p:nvSpPr>
          <p:spPr>
            <a:xfrm>
              <a:off x="4007175" y="1128725"/>
              <a:ext cx="2166475" cy="386050"/>
            </a:xfrm>
            <a:custGeom>
              <a:rect b="b" l="l" r="r" t="t"/>
              <a:pathLst>
                <a:path extrusionOk="0" h="15442" w="86659">
                  <a:moveTo>
                    <a:pt x="1308" y="12858"/>
                  </a:moveTo>
                  <a:lnTo>
                    <a:pt x="3527" y="12858"/>
                  </a:lnTo>
                  <a:cubicBezTo>
                    <a:pt x="3496" y="12676"/>
                    <a:pt x="3466" y="12524"/>
                    <a:pt x="3466" y="12341"/>
                  </a:cubicBezTo>
                  <a:cubicBezTo>
                    <a:pt x="3466" y="10639"/>
                    <a:pt x="4864" y="9271"/>
                    <a:pt x="6566" y="9271"/>
                  </a:cubicBezTo>
                  <a:cubicBezTo>
                    <a:pt x="7204" y="9271"/>
                    <a:pt x="7782" y="9454"/>
                    <a:pt x="8268" y="9788"/>
                  </a:cubicBezTo>
                  <a:cubicBezTo>
                    <a:pt x="8481" y="8967"/>
                    <a:pt x="9211" y="8390"/>
                    <a:pt x="10092" y="8390"/>
                  </a:cubicBezTo>
                  <a:cubicBezTo>
                    <a:pt x="10366" y="8390"/>
                    <a:pt x="10639" y="8451"/>
                    <a:pt x="10882" y="8542"/>
                  </a:cubicBezTo>
                  <a:cubicBezTo>
                    <a:pt x="11490" y="6140"/>
                    <a:pt x="13679" y="4347"/>
                    <a:pt x="16262" y="4347"/>
                  </a:cubicBezTo>
                  <a:cubicBezTo>
                    <a:pt x="18177" y="4347"/>
                    <a:pt x="19879" y="5320"/>
                    <a:pt x="20883" y="6779"/>
                  </a:cubicBezTo>
                  <a:cubicBezTo>
                    <a:pt x="21430" y="6171"/>
                    <a:pt x="22220" y="5806"/>
                    <a:pt x="23101" y="5806"/>
                  </a:cubicBezTo>
                  <a:cubicBezTo>
                    <a:pt x="23983" y="5806"/>
                    <a:pt x="24804" y="6171"/>
                    <a:pt x="25351" y="6779"/>
                  </a:cubicBezTo>
                  <a:cubicBezTo>
                    <a:pt x="25807" y="2949"/>
                    <a:pt x="29059" y="1"/>
                    <a:pt x="33010" y="1"/>
                  </a:cubicBezTo>
                  <a:cubicBezTo>
                    <a:pt x="37266" y="1"/>
                    <a:pt x="40731" y="3466"/>
                    <a:pt x="40731" y="7721"/>
                  </a:cubicBezTo>
                  <a:cubicBezTo>
                    <a:pt x="40731" y="7873"/>
                    <a:pt x="40731" y="8055"/>
                    <a:pt x="40731" y="8207"/>
                  </a:cubicBezTo>
                  <a:lnTo>
                    <a:pt x="40731" y="8207"/>
                  </a:lnTo>
                  <a:cubicBezTo>
                    <a:pt x="40853" y="6900"/>
                    <a:pt x="41947" y="5867"/>
                    <a:pt x="43284" y="5867"/>
                  </a:cubicBezTo>
                  <a:cubicBezTo>
                    <a:pt x="44713" y="5867"/>
                    <a:pt x="45837" y="6992"/>
                    <a:pt x="45837" y="8420"/>
                  </a:cubicBezTo>
                  <a:cubicBezTo>
                    <a:pt x="45837" y="8572"/>
                    <a:pt x="45837" y="8754"/>
                    <a:pt x="45807" y="8906"/>
                  </a:cubicBezTo>
                  <a:cubicBezTo>
                    <a:pt x="45959" y="8846"/>
                    <a:pt x="46141" y="8815"/>
                    <a:pt x="46324" y="8815"/>
                  </a:cubicBezTo>
                  <a:cubicBezTo>
                    <a:pt x="47236" y="8815"/>
                    <a:pt x="47996" y="9575"/>
                    <a:pt x="47996" y="10487"/>
                  </a:cubicBezTo>
                  <a:cubicBezTo>
                    <a:pt x="47996" y="10669"/>
                    <a:pt x="47965" y="10821"/>
                    <a:pt x="47935" y="10973"/>
                  </a:cubicBezTo>
                  <a:lnTo>
                    <a:pt x="51521" y="10973"/>
                  </a:lnTo>
                  <a:cubicBezTo>
                    <a:pt x="51491" y="10821"/>
                    <a:pt x="51461" y="10669"/>
                    <a:pt x="51461" y="10517"/>
                  </a:cubicBezTo>
                  <a:cubicBezTo>
                    <a:pt x="51461" y="9818"/>
                    <a:pt x="51947" y="9210"/>
                    <a:pt x="52585" y="8998"/>
                  </a:cubicBezTo>
                  <a:cubicBezTo>
                    <a:pt x="52616" y="7843"/>
                    <a:pt x="53558" y="6931"/>
                    <a:pt x="54743" y="6931"/>
                  </a:cubicBezTo>
                  <a:cubicBezTo>
                    <a:pt x="55230" y="6931"/>
                    <a:pt x="55655" y="7083"/>
                    <a:pt x="56020" y="7356"/>
                  </a:cubicBezTo>
                  <a:cubicBezTo>
                    <a:pt x="56689" y="6536"/>
                    <a:pt x="57722" y="5988"/>
                    <a:pt x="58877" y="5988"/>
                  </a:cubicBezTo>
                  <a:cubicBezTo>
                    <a:pt x="58999" y="5988"/>
                    <a:pt x="59120" y="5988"/>
                    <a:pt x="59242" y="6019"/>
                  </a:cubicBezTo>
                  <a:cubicBezTo>
                    <a:pt x="60184" y="3101"/>
                    <a:pt x="62889" y="1004"/>
                    <a:pt x="66111" y="1004"/>
                  </a:cubicBezTo>
                  <a:cubicBezTo>
                    <a:pt x="69333" y="1004"/>
                    <a:pt x="72039" y="3101"/>
                    <a:pt x="72981" y="5988"/>
                  </a:cubicBezTo>
                  <a:cubicBezTo>
                    <a:pt x="73102" y="5958"/>
                    <a:pt x="73254" y="5958"/>
                    <a:pt x="73406" y="5958"/>
                  </a:cubicBezTo>
                  <a:cubicBezTo>
                    <a:pt x="74592" y="5958"/>
                    <a:pt x="75595" y="6748"/>
                    <a:pt x="75929" y="7812"/>
                  </a:cubicBezTo>
                  <a:cubicBezTo>
                    <a:pt x="76172" y="7751"/>
                    <a:pt x="76446" y="7721"/>
                    <a:pt x="76719" y="7721"/>
                  </a:cubicBezTo>
                  <a:cubicBezTo>
                    <a:pt x="78209" y="7721"/>
                    <a:pt x="79455" y="8754"/>
                    <a:pt x="79789" y="10153"/>
                  </a:cubicBezTo>
                  <a:lnTo>
                    <a:pt x="79881" y="10153"/>
                  </a:lnTo>
                  <a:lnTo>
                    <a:pt x="79881" y="10213"/>
                  </a:lnTo>
                  <a:cubicBezTo>
                    <a:pt x="80093" y="10183"/>
                    <a:pt x="80306" y="10153"/>
                    <a:pt x="80519" y="10153"/>
                  </a:cubicBezTo>
                  <a:cubicBezTo>
                    <a:pt x="81978" y="10153"/>
                    <a:pt x="83163" y="11338"/>
                    <a:pt x="83163" y="12797"/>
                  </a:cubicBezTo>
                  <a:cubicBezTo>
                    <a:pt x="83163" y="12797"/>
                    <a:pt x="83163" y="12828"/>
                    <a:pt x="83163" y="12858"/>
                  </a:cubicBezTo>
                  <a:lnTo>
                    <a:pt x="85352" y="12858"/>
                  </a:lnTo>
                  <a:cubicBezTo>
                    <a:pt x="86081" y="12858"/>
                    <a:pt x="86659" y="13435"/>
                    <a:pt x="86659" y="14135"/>
                  </a:cubicBezTo>
                  <a:lnTo>
                    <a:pt x="86659" y="14135"/>
                  </a:lnTo>
                  <a:cubicBezTo>
                    <a:pt x="86659" y="14864"/>
                    <a:pt x="86081" y="15442"/>
                    <a:pt x="85352" y="15442"/>
                  </a:cubicBezTo>
                  <a:lnTo>
                    <a:pt x="80519" y="15442"/>
                  </a:lnTo>
                  <a:lnTo>
                    <a:pt x="79881" y="15442"/>
                  </a:lnTo>
                  <a:lnTo>
                    <a:pt x="73315" y="15442"/>
                  </a:lnTo>
                  <a:lnTo>
                    <a:pt x="6566" y="15442"/>
                  </a:lnTo>
                  <a:lnTo>
                    <a:pt x="1308" y="15442"/>
                  </a:lnTo>
                  <a:cubicBezTo>
                    <a:pt x="578" y="15442"/>
                    <a:pt x="1" y="14864"/>
                    <a:pt x="1" y="14135"/>
                  </a:cubicBezTo>
                  <a:lnTo>
                    <a:pt x="1" y="14135"/>
                  </a:lnTo>
                  <a:cubicBezTo>
                    <a:pt x="1" y="13435"/>
                    <a:pt x="578" y="12858"/>
                    <a:pt x="1308" y="12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4228300" y="1242700"/>
              <a:ext cx="1758425" cy="357175"/>
            </a:xfrm>
            <a:custGeom>
              <a:rect b="b" l="l" r="r" t="t"/>
              <a:pathLst>
                <a:path extrusionOk="0" h="14287" w="70337">
                  <a:moveTo>
                    <a:pt x="43376" y="7965"/>
                  </a:moveTo>
                  <a:cubicBezTo>
                    <a:pt x="42798" y="8147"/>
                    <a:pt x="42372" y="8664"/>
                    <a:pt x="42372" y="9302"/>
                  </a:cubicBezTo>
                  <a:cubicBezTo>
                    <a:pt x="42372" y="9454"/>
                    <a:pt x="42403" y="9576"/>
                    <a:pt x="42433" y="9697"/>
                  </a:cubicBezTo>
                  <a:lnTo>
                    <a:pt x="39242" y="9697"/>
                  </a:lnTo>
                  <a:cubicBezTo>
                    <a:pt x="39302" y="9576"/>
                    <a:pt x="39302" y="9424"/>
                    <a:pt x="39302" y="9272"/>
                  </a:cubicBezTo>
                  <a:cubicBezTo>
                    <a:pt x="39302" y="8451"/>
                    <a:pt x="38634" y="7813"/>
                    <a:pt x="37843" y="7813"/>
                  </a:cubicBezTo>
                  <a:cubicBezTo>
                    <a:pt x="37661" y="7813"/>
                    <a:pt x="37509" y="7843"/>
                    <a:pt x="37388" y="7873"/>
                  </a:cubicBezTo>
                  <a:cubicBezTo>
                    <a:pt x="37388" y="7752"/>
                    <a:pt x="37418" y="7600"/>
                    <a:pt x="37418" y="7448"/>
                  </a:cubicBezTo>
                  <a:cubicBezTo>
                    <a:pt x="37418" y="6202"/>
                    <a:pt x="36415" y="5199"/>
                    <a:pt x="35169" y="5199"/>
                  </a:cubicBezTo>
                  <a:cubicBezTo>
                    <a:pt x="33983" y="5199"/>
                    <a:pt x="33011" y="6110"/>
                    <a:pt x="32919" y="7265"/>
                  </a:cubicBezTo>
                  <a:lnTo>
                    <a:pt x="32889" y="7265"/>
                  </a:lnTo>
                  <a:cubicBezTo>
                    <a:pt x="32889" y="7113"/>
                    <a:pt x="32919" y="6992"/>
                    <a:pt x="32919" y="6840"/>
                  </a:cubicBezTo>
                  <a:cubicBezTo>
                    <a:pt x="32919" y="5563"/>
                    <a:pt x="32555" y="4347"/>
                    <a:pt x="31947" y="3344"/>
                  </a:cubicBezTo>
                  <a:cubicBezTo>
                    <a:pt x="31916" y="3436"/>
                    <a:pt x="31916" y="3557"/>
                    <a:pt x="31886" y="3648"/>
                  </a:cubicBezTo>
                  <a:lnTo>
                    <a:pt x="31886" y="3648"/>
                  </a:lnTo>
                  <a:cubicBezTo>
                    <a:pt x="31886" y="3527"/>
                    <a:pt x="31886" y="3375"/>
                    <a:pt x="31886" y="3253"/>
                  </a:cubicBezTo>
                  <a:cubicBezTo>
                    <a:pt x="30701" y="1308"/>
                    <a:pt x="28542" y="1"/>
                    <a:pt x="26080" y="1"/>
                  </a:cubicBezTo>
                  <a:cubicBezTo>
                    <a:pt x="22615" y="1"/>
                    <a:pt x="19728" y="2615"/>
                    <a:pt x="19333" y="5989"/>
                  </a:cubicBezTo>
                  <a:cubicBezTo>
                    <a:pt x="18816" y="5472"/>
                    <a:pt x="18117" y="5138"/>
                    <a:pt x="17357" y="5138"/>
                  </a:cubicBezTo>
                  <a:cubicBezTo>
                    <a:pt x="16566" y="5138"/>
                    <a:pt x="15867" y="5472"/>
                    <a:pt x="15351" y="5989"/>
                  </a:cubicBezTo>
                  <a:cubicBezTo>
                    <a:pt x="14469" y="4712"/>
                    <a:pt x="13010" y="3861"/>
                    <a:pt x="11308" y="3861"/>
                  </a:cubicBezTo>
                  <a:cubicBezTo>
                    <a:pt x="8998" y="3861"/>
                    <a:pt x="7083" y="5442"/>
                    <a:pt x="6566" y="7569"/>
                  </a:cubicBezTo>
                  <a:cubicBezTo>
                    <a:pt x="6354" y="7478"/>
                    <a:pt x="6110" y="7417"/>
                    <a:pt x="5867" y="7417"/>
                  </a:cubicBezTo>
                  <a:cubicBezTo>
                    <a:pt x="5077" y="7417"/>
                    <a:pt x="4439" y="7934"/>
                    <a:pt x="4256" y="8664"/>
                  </a:cubicBezTo>
                  <a:cubicBezTo>
                    <a:pt x="3800" y="8360"/>
                    <a:pt x="3284" y="8208"/>
                    <a:pt x="2736" y="8208"/>
                  </a:cubicBezTo>
                  <a:cubicBezTo>
                    <a:pt x="1247" y="8208"/>
                    <a:pt x="31" y="9393"/>
                    <a:pt x="1" y="10883"/>
                  </a:cubicBezTo>
                  <a:lnTo>
                    <a:pt x="26384" y="10883"/>
                  </a:lnTo>
                  <a:cubicBezTo>
                    <a:pt x="26719" y="10883"/>
                    <a:pt x="26992" y="11156"/>
                    <a:pt x="26992" y="11460"/>
                  </a:cubicBezTo>
                  <a:cubicBezTo>
                    <a:pt x="26992" y="11794"/>
                    <a:pt x="26080" y="12038"/>
                    <a:pt x="26384" y="12038"/>
                  </a:cubicBezTo>
                  <a:lnTo>
                    <a:pt x="24773" y="12038"/>
                  </a:lnTo>
                  <a:cubicBezTo>
                    <a:pt x="24165" y="12038"/>
                    <a:pt x="23679" y="12554"/>
                    <a:pt x="23679" y="13162"/>
                  </a:cubicBezTo>
                  <a:lnTo>
                    <a:pt x="23679" y="13162"/>
                  </a:lnTo>
                  <a:cubicBezTo>
                    <a:pt x="23679" y="13770"/>
                    <a:pt x="24165" y="14287"/>
                    <a:pt x="24773" y="14287"/>
                  </a:cubicBezTo>
                  <a:lnTo>
                    <a:pt x="64926" y="14287"/>
                  </a:lnTo>
                  <a:cubicBezTo>
                    <a:pt x="65534" y="14287"/>
                    <a:pt x="66051" y="13770"/>
                    <a:pt x="66051" y="13162"/>
                  </a:cubicBezTo>
                  <a:lnTo>
                    <a:pt x="66051" y="13162"/>
                  </a:lnTo>
                  <a:cubicBezTo>
                    <a:pt x="66051" y="12554"/>
                    <a:pt x="65534" y="12038"/>
                    <a:pt x="64926" y="12038"/>
                  </a:cubicBezTo>
                  <a:lnTo>
                    <a:pt x="62646" y="12038"/>
                  </a:lnTo>
                  <a:cubicBezTo>
                    <a:pt x="62342" y="12038"/>
                    <a:pt x="62069" y="11794"/>
                    <a:pt x="62069" y="11460"/>
                  </a:cubicBezTo>
                  <a:cubicBezTo>
                    <a:pt x="62069" y="11156"/>
                    <a:pt x="63042" y="10883"/>
                    <a:pt x="62646" y="10883"/>
                  </a:cubicBezTo>
                  <a:lnTo>
                    <a:pt x="64470" y="10883"/>
                  </a:lnTo>
                  <a:lnTo>
                    <a:pt x="70336" y="10883"/>
                  </a:lnTo>
                  <a:cubicBezTo>
                    <a:pt x="70124" y="9788"/>
                    <a:pt x="69181" y="8968"/>
                    <a:pt x="68026" y="8968"/>
                  </a:cubicBezTo>
                  <a:cubicBezTo>
                    <a:pt x="67844" y="8968"/>
                    <a:pt x="67662" y="8998"/>
                    <a:pt x="67479" y="9028"/>
                  </a:cubicBezTo>
                  <a:lnTo>
                    <a:pt x="67479" y="8968"/>
                  </a:lnTo>
                  <a:lnTo>
                    <a:pt x="67388" y="8968"/>
                  </a:lnTo>
                  <a:cubicBezTo>
                    <a:pt x="67084" y="7752"/>
                    <a:pt x="65990" y="6840"/>
                    <a:pt x="64653" y="6840"/>
                  </a:cubicBezTo>
                  <a:cubicBezTo>
                    <a:pt x="64440" y="6840"/>
                    <a:pt x="64197" y="6870"/>
                    <a:pt x="63984" y="6931"/>
                  </a:cubicBezTo>
                  <a:cubicBezTo>
                    <a:pt x="63680" y="5958"/>
                    <a:pt x="62798" y="5259"/>
                    <a:pt x="61735" y="5259"/>
                  </a:cubicBezTo>
                  <a:cubicBezTo>
                    <a:pt x="61613" y="5259"/>
                    <a:pt x="61491" y="5290"/>
                    <a:pt x="61370" y="5290"/>
                  </a:cubicBezTo>
                  <a:cubicBezTo>
                    <a:pt x="60549" y="2737"/>
                    <a:pt x="58148" y="913"/>
                    <a:pt x="55321" y="913"/>
                  </a:cubicBezTo>
                  <a:cubicBezTo>
                    <a:pt x="52464" y="913"/>
                    <a:pt x="50063" y="2767"/>
                    <a:pt x="49242" y="5320"/>
                  </a:cubicBezTo>
                  <a:cubicBezTo>
                    <a:pt x="49151" y="5320"/>
                    <a:pt x="49029" y="5290"/>
                    <a:pt x="48908" y="5290"/>
                  </a:cubicBezTo>
                  <a:cubicBezTo>
                    <a:pt x="47904" y="5290"/>
                    <a:pt x="46993" y="5776"/>
                    <a:pt x="46415" y="6506"/>
                  </a:cubicBezTo>
                  <a:cubicBezTo>
                    <a:pt x="46081" y="6262"/>
                    <a:pt x="45686" y="6141"/>
                    <a:pt x="45260" y="6141"/>
                  </a:cubicBezTo>
                  <a:cubicBezTo>
                    <a:pt x="44227" y="6141"/>
                    <a:pt x="43406" y="6961"/>
                    <a:pt x="43376" y="7965"/>
                  </a:cubicBezTo>
                  <a:close/>
                  <a:moveTo>
                    <a:pt x="21187" y="12038"/>
                  </a:moveTo>
                  <a:cubicBezTo>
                    <a:pt x="21795" y="12038"/>
                    <a:pt x="22311" y="12554"/>
                    <a:pt x="22311" y="13162"/>
                  </a:cubicBezTo>
                  <a:lnTo>
                    <a:pt x="22311" y="13162"/>
                  </a:lnTo>
                  <a:cubicBezTo>
                    <a:pt x="22311" y="13770"/>
                    <a:pt x="21795" y="14287"/>
                    <a:pt x="21187" y="14287"/>
                  </a:cubicBezTo>
                  <a:lnTo>
                    <a:pt x="21156" y="14287"/>
                  </a:lnTo>
                  <a:cubicBezTo>
                    <a:pt x="20548" y="14287"/>
                    <a:pt x="20032" y="13770"/>
                    <a:pt x="20032" y="13162"/>
                  </a:cubicBezTo>
                  <a:lnTo>
                    <a:pt x="20032" y="13162"/>
                  </a:lnTo>
                  <a:cubicBezTo>
                    <a:pt x="20032" y="12554"/>
                    <a:pt x="20548" y="12038"/>
                    <a:pt x="21156" y="120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oogle Shape;641;p22"/>
          <p:cNvGrpSpPr/>
          <p:nvPr/>
        </p:nvGrpSpPr>
        <p:grpSpPr>
          <a:xfrm>
            <a:off x="7390138" y="2764339"/>
            <a:ext cx="2862405" cy="3408407"/>
            <a:chOff x="4854346" y="1649451"/>
            <a:chExt cx="4202621" cy="5004268"/>
          </a:xfrm>
        </p:grpSpPr>
        <p:grpSp>
          <p:nvGrpSpPr>
            <p:cNvPr id="642" name="Google Shape;642;p22"/>
            <p:cNvGrpSpPr/>
            <p:nvPr/>
          </p:nvGrpSpPr>
          <p:grpSpPr>
            <a:xfrm>
              <a:off x="4854346" y="2100776"/>
              <a:ext cx="1509962" cy="4552943"/>
              <a:chOff x="4749600" y="2924725"/>
              <a:chExt cx="1313125" cy="3959425"/>
            </a:xfrm>
          </p:grpSpPr>
          <p:sp>
            <p:nvSpPr>
              <p:cNvPr id="643" name="Google Shape;643;p22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22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22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22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2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8" name="Google Shape;648;p22"/>
            <p:cNvGrpSpPr/>
            <p:nvPr/>
          </p:nvGrpSpPr>
          <p:grpSpPr>
            <a:xfrm>
              <a:off x="7547033" y="1804613"/>
              <a:ext cx="1509934" cy="4224416"/>
              <a:chOff x="5789900" y="1448250"/>
              <a:chExt cx="1313100" cy="3673725"/>
            </a:xfrm>
          </p:grpSpPr>
          <p:sp>
            <p:nvSpPr>
              <p:cNvPr id="649" name="Google Shape;649;p22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2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2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2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2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4" name="Google Shape;654;p22"/>
            <p:cNvGrpSpPr/>
            <p:nvPr/>
          </p:nvGrpSpPr>
          <p:grpSpPr>
            <a:xfrm>
              <a:off x="6245246" y="1649451"/>
              <a:ext cx="1509962" cy="4552943"/>
              <a:chOff x="4749600" y="2924725"/>
              <a:chExt cx="1313125" cy="3959425"/>
            </a:xfrm>
          </p:grpSpPr>
          <p:sp>
            <p:nvSpPr>
              <p:cNvPr id="655" name="Google Shape;655;p22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2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2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2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2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0" name="Google Shape;660;p22"/>
          <p:cNvGrpSpPr/>
          <p:nvPr/>
        </p:nvGrpSpPr>
        <p:grpSpPr>
          <a:xfrm flipH="1">
            <a:off x="774567" y="3920787"/>
            <a:ext cx="3555360" cy="1969672"/>
            <a:chOff x="774567" y="3920787"/>
            <a:chExt cx="3555360" cy="1969672"/>
          </a:xfrm>
        </p:grpSpPr>
        <p:grpSp>
          <p:nvGrpSpPr>
            <p:cNvPr id="661" name="Google Shape;661;p22"/>
            <p:cNvGrpSpPr/>
            <p:nvPr/>
          </p:nvGrpSpPr>
          <p:grpSpPr>
            <a:xfrm>
              <a:off x="1305558" y="4039600"/>
              <a:ext cx="554522" cy="1551488"/>
              <a:chOff x="-1044450" y="1559250"/>
              <a:chExt cx="1313100" cy="3673900"/>
            </a:xfrm>
          </p:grpSpPr>
          <p:sp>
            <p:nvSpPr>
              <p:cNvPr id="662" name="Google Shape;662;p22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2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2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2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7" name="Google Shape;667;p22"/>
            <p:cNvGrpSpPr/>
            <p:nvPr/>
          </p:nvGrpSpPr>
          <p:grpSpPr>
            <a:xfrm>
              <a:off x="1816552" y="3920787"/>
              <a:ext cx="554522" cy="1757190"/>
              <a:chOff x="689500" y="2924525"/>
              <a:chExt cx="1313100" cy="4161000"/>
            </a:xfrm>
          </p:grpSpPr>
          <p:sp>
            <p:nvSpPr>
              <p:cNvPr id="668" name="Google Shape;668;p22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2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2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2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2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3" name="Google Shape;673;p22"/>
            <p:cNvGrpSpPr/>
            <p:nvPr/>
          </p:nvGrpSpPr>
          <p:grpSpPr>
            <a:xfrm>
              <a:off x="2335054" y="4089760"/>
              <a:ext cx="554522" cy="1757190"/>
              <a:chOff x="689500" y="2924525"/>
              <a:chExt cx="1313100" cy="4161000"/>
            </a:xfrm>
          </p:grpSpPr>
          <p:sp>
            <p:nvSpPr>
              <p:cNvPr id="674" name="Google Shape;674;p22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2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2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2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2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9" name="Google Shape;679;p22"/>
            <p:cNvGrpSpPr/>
            <p:nvPr/>
          </p:nvGrpSpPr>
          <p:grpSpPr>
            <a:xfrm>
              <a:off x="2769660" y="4236094"/>
              <a:ext cx="554522" cy="1551488"/>
              <a:chOff x="-1044450" y="1559250"/>
              <a:chExt cx="1313100" cy="3673900"/>
            </a:xfrm>
          </p:grpSpPr>
          <p:sp>
            <p:nvSpPr>
              <p:cNvPr id="680" name="Google Shape;680;p22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2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2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2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22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5" name="Google Shape;685;p22"/>
            <p:cNvGrpSpPr/>
            <p:nvPr/>
          </p:nvGrpSpPr>
          <p:grpSpPr>
            <a:xfrm>
              <a:off x="3266958" y="4126465"/>
              <a:ext cx="554522" cy="1551488"/>
              <a:chOff x="-1044450" y="1559250"/>
              <a:chExt cx="1313100" cy="3673900"/>
            </a:xfrm>
          </p:grpSpPr>
          <p:sp>
            <p:nvSpPr>
              <p:cNvPr id="686" name="Google Shape;686;p22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22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22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22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22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1" name="Google Shape;691;p22"/>
            <p:cNvGrpSpPr/>
            <p:nvPr/>
          </p:nvGrpSpPr>
          <p:grpSpPr>
            <a:xfrm>
              <a:off x="3775404" y="4133269"/>
              <a:ext cx="554522" cy="1757190"/>
              <a:chOff x="689500" y="2924525"/>
              <a:chExt cx="1313100" cy="4161000"/>
            </a:xfrm>
          </p:grpSpPr>
          <p:sp>
            <p:nvSpPr>
              <p:cNvPr id="692" name="Google Shape;692;p22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22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22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22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22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7" name="Google Shape;697;p22"/>
            <p:cNvGrpSpPr/>
            <p:nvPr/>
          </p:nvGrpSpPr>
          <p:grpSpPr>
            <a:xfrm>
              <a:off x="774567" y="4039594"/>
              <a:ext cx="554522" cy="1757190"/>
              <a:chOff x="689500" y="2924525"/>
              <a:chExt cx="1313100" cy="4161000"/>
            </a:xfrm>
          </p:grpSpPr>
          <p:sp>
            <p:nvSpPr>
              <p:cNvPr id="698" name="Google Shape;698;p22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2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2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2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2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3" name="Google Shape;703;p22"/>
          <p:cNvGrpSpPr/>
          <p:nvPr/>
        </p:nvGrpSpPr>
        <p:grpSpPr>
          <a:xfrm>
            <a:off x="257382" y="370761"/>
            <a:ext cx="911705" cy="337487"/>
            <a:chOff x="1119600" y="2506400"/>
            <a:chExt cx="763700" cy="282700"/>
          </a:xfrm>
        </p:grpSpPr>
        <p:sp>
          <p:nvSpPr>
            <p:cNvPr id="704" name="Google Shape;704;p22"/>
            <p:cNvSpPr/>
            <p:nvPr/>
          </p:nvSpPr>
          <p:spPr>
            <a:xfrm>
              <a:off x="1119600" y="2506400"/>
              <a:ext cx="763700" cy="282700"/>
            </a:xfrm>
            <a:custGeom>
              <a:rect b="b" l="l" r="r" t="t"/>
              <a:pathLst>
                <a:path extrusionOk="0" h="11308" w="30548">
                  <a:moveTo>
                    <a:pt x="11976" y="1"/>
                  </a:moveTo>
                  <a:cubicBezTo>
                    <a:pt x="14772" y="1"/>
                    <a:pt x="17113" y="1855"/>
                    <a:pt x="17812" y="4408"/>
                  </a:cubicBezTo>
                  <a:cubicBezTo>
                    <a:pt x="18177" y="4317"/>
                    <a:pt x="18572" y="4226"/>
                    <a:pt x="18997" y="4226"/>
                  </a:cubicBezTo>
                  <a:cubicBezTo>
                    <a:pt x="20548" y="4226"/>
                    <a:pt x="21915" y="5138"/>
                    <a:pt x="22554" y="6445"/>
                  </a:cubicBezTo>
                  <a:cubicBezTo>
                    <a:pt x="22979" y="6110"/>
                    <a:pt x="23526" y="5897"/>
                    <a:pt x="24165" y="5897"/>
                  </a:cubicBezTo>
                  <a:cubicBezTo>
                    <a:pt x="25563" y="5897"/>
                    <a:pt x="26718" y="7053"/>
                    <a:pt x="26718" y="8481"/>
                  </a:cubicBezTo>
                  <a:cubicBezTo>
                    <a:pt x="26718" y="8907"/>
                    <a:pt x="26627" y="9302"/>
                    <a:pt x="26444" y="9667"/>
                  </a:cubicBezTo>
                  <a:lnTo>
                    <a:pt x="27873" y="9667"/>
                  </a:lnTo>
                  <a:cubicBezTo>
                    <a:pt x="28329" y="9667"/>
                    <a:pt x="28694" y="10031"/>
                    <a:pt x="28694" y="10487"/>
                  </a:cubicBezTo>
                  <a:lnTo>
                    <a:pt x="28694" y="10487"/>
                  </a:lnTo>
                  <a:cubicBezTo>
                    <a:pt x="28694" y="10943"/>
                    <a:pt x="28329" y="11308"/>
                    <a:pt x="27873" y="11308"/>
                  </a:cubicBezTo>
                  <a:lnTo>
                    <a:pt x="821" y="11308"/>
                  </a:lnTo>
                  <a:cubicBezTo>
                    <a:pt x="365" y="11308"/>
                    <a:pt x="0" y="10943"/>
                    <a:pt x="0" y="10487"/>
                  </a:cubicBezTo>
                  <a:lnTo>
                    <a:pt x="0" y="10487"/>
                  </a:lnTo>
                  <a:cubicBezTo>
                    <a:pt x="0" y="10031"/>
                    <a:pt x="365" y="9667"/>
                    <a:pt x="821" y="9667"/>
                  </a:cubicBezTo>
                  <a:lnTo>
                    <a:pt x="1611" y="9667"/>
                  </a:lnTo>
                  <a:cubicBezTo>
                    <a:pt x="1429" y="9211"/>
                    <a:pt x="1307" y="8694"/>
                    <a:pt x="1307" y="8177"/>
                  </a:cubicBezTo>
                  <a:cubicBezTo>
                    <a:pt x="1307" y="5989"/>
                    <a:pt x="3070" y="4226"/>
                    <a:pt x="5258" y="4226"/>
                  </a:cubicBezTo>
                  <a:cubicBezTo>
                    <a:pt x="5562" y="4226"/>
                    <a:pt x="5866" y="4287"/>
                    <a:pt x="6170" y="4347"/>
                  </a:cubicBezTo>
                  <a:cubicBezTo>
                    <a:pt x="6900" y="1824"/>
                    <a:pt x="9210" y="1"/>
                    <a:pt x="11976" y="1"/>
                  </a:cubicBezTo>
                  <a:close/>
                  <a:moveTo>
                    <a:pt x="29697" y="9667"/>
                  </a:moveTo>
                  <a:lnTo>
                    <a:pt x="29727" y="9667"/>
                  </a:lnTo>
                  <a:cubicBezTo>
                    <a:pt x="30183" y="9667"/>
                    <a:pt x="30548" y="10031"/>
                    <a:pt x="30548" y="10487"/>
                  </a:cubicBezTo>
                  <a:lnTo>
                    <a:pt x="30548" y="10487"/>
                  </a:lnTo>
                  <a:cubicBezTo>
                    <a:pt x="30548" y="10943"/>
                    <a:pt x="30183" y="11308"/>
                    <a:pt x="29727" y="11308"/>
                  </a:cubicBezTo>
                  <a:lnTo>
                    <a:pt x="29697" y="11308"/>
                  </a:lnTo>
                  <a:cubicBezTo>
                    <a:pt x="29271" y="11308"/>
                    <a:pt x="28906" y="10943"/>
                    <a:pt x="28906" y="10487"/>
                  </a:cubicBezTo>
                  <a:lnTo>
                    <a:pt x="28906" y="10487"/>
                  </a:lnTo>
                  <a:cubicBezTo>
                    <a:pt x="28906" y="10031"/>
                    <a:pt x="29271" y="9667"/>
                    <a:pt x="29697" y="96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1228250" y="2605200"/>
              <a:ext cx="497750" cy="183900"/>
            </a:xfrm>
            <a:custGeom>
              <a:rect b="b" l="l" r="r" t="t"/>
              <a:pathLst>
                <a:path extrusionOk="0" h="7356" w="19910">
                  <a:moveTo>
                    <a:pt x="19788" y="7356"/>
                  </a:moveTo>
                  <a:lnTo>
                    <a:pt x="122" y="7356"/>
                  </a:lnTo>
                  <a:cubicBezTo>
                    <a:pt x="31" y="7052"/>
                    <a:pt x="1" y="6748"/>
                    <a:pt x="1" y="6414"/>
                  </a:cubicBezTo>
                  <a:cubicBezTo>
                    <a:pt x="1" y="4711"/>
                    <a:pt x="1368" y="3344"/>
                    <a:pt x="3071" y="3344"/>
                  </a:cubicBezTo>
                  <a:cubicBezTo>
                    <a:pt x="3314" y="3344"/>
                    <a:pt x="3557" y="3374"/>
                    <a:pt x="3800" y="3435"/>
                  </a:cubicBezTo>
                  <a:cubicBezTo>
                    <a:pt x="4378" y="1459"/>
                    <a:pt x="6201" y="0"/>
                    <a:pt x="8359" y="0"/>
                  </a:cubicBezTo>
                  <a:cubicBezTo>
                    <a:pt x="10518" y="0"/>
                    <a:pt x="12372" y="1490"/>
                    <a:pt x="12919" y="3496"/>
                  </a:cubicBezTo>
                  <a:cubicBezTo>
                    <a:pt x="13223" y="3404"/>
                    <a:pt x="13527" y="3344"/>
                    <a:pt x="13861" y="3344"/>
                  </a:cubicBezTo>
                  <a:cubicBezTo>
                    <a:pt x="15077" y="3344"/>
                    <a:pt x="16110" y="4043"/>
                    <a:pt x="16627" y="5076"/>
                  </a:cubicBezTo>
                  <a:cubicBezTo>
                    <a:pt x="16961" y="4803"/>
                    <a:pt x="17417" y="4620"/>
                    <a:pt x="17873" y="4620"/>
                  </a:cubicBezTo>
                  <a:cubicBezTo>
                    <a:pt x="18998" y="4620"/>
                    <a:pt x="19910" y="5532"/>
                    <a:pt x="19910" y="6657"/>
                  </a:cubicBezTo>
                  <a:cubicBezTo>
                    <a:pt x="19910" y="6900"/>
                    <a:pt x="19849" y="7143"/>
                    <a:pt x="19788" y="73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Google Shape;706;p22"/>
          <p:cNvGrpSpPr/>
          <p:nvPr/>
        </p:nvGrpSpPr>
        <p:grpSpPr>
          <a:xfrm flipH="1">
            <a:off x="8430782" y="744866"/>
            <a:ext cx="373419" cy="350637"/>
            <a:chOff x="3708550" y="3474950"/>
            <a:chExt cx="256100" cy="240475"/>
          </a:xfrm>
        </p:grpSpPr>
        <p:sp>
          <p:nvSpPr>
            <p:cNvPr id="707" name="Google Shape;707;p22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2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" name="Google Shape;709;p22"/>
          <p:cNvGrpSpPr/>
          <p:nvPr/>
        </p:nvGrpSpPr>
        <p:grpSpPr>
          <a:xfrm flipH="1">
            <a:off x="4572007" y="370761"/>
            <a:ext cx="911705" cy="337487"/>
            <a:chOff x="1119600" y="2506400"/>
            <a:chExt cx="763700" cy="282700"/>
          </a:xfrm>
        </p:grpSpPr>
        <p:sp>
          <p:nvSpPr>
            <p:cNvPr id="710" name="Google Shape;710;p22"/>
            <p:cNvSpPr/>
            <p:nvPr/>
          </p:nvSpPr>
          <p:spPr>
            <a:xfrm>
              <a:off x="1119600" y="2506400"/>
              <a:ext cx="763700" cy="282700"/>
            </a:xfrm>
            <a:custGeom>
              <a:rect b="b" l="l" r="r" t="t"/>
              <a:pathLst>
                <a:path extrusionOk="0" h="11308" w="30548">
                  <a:moveTo>
                    <a:pt x="11976" y="1"/>
                  </a:moveTo>
                  <a:cubicBezTo>
                    <a:pt x="14772" y="1"/>
                    <a:pt x="17113" y="1855"/>
                    <a:pt x="17812" y="4408"/>
                  </a:cubicBezTo>
                  <a:cubicBezTo>
                    <a:pt x="18177" y="4317"/>
                    <a:pt x="18572" y="4226"/>
                    <a:pt x="18997" y="4226"/>
                  </a:cubicBezTo>
                  <a:cubicBezTo>
                    <a:pt x="20548" y="4226"/>
                    <a:pt x="21915" y="5138"/>
                    <a:pt x="22554" y="6445"/>
                  </a:cubicBezTo>
                  <a:cubicBezTo>
                    <a:pt x="22979" y="6110"/>
                    <a:pt x="23526" y="5897"/>
                    <a:pt x="24165" y="5897"/>
                  </a:cubicBezTo>
                  <a:cubicBezTo>
                    <a:pt x="25563" y="5897"/>
                    <a:pt x="26718" y="7053"/>
                    <a:pt x="26718" y="8481"/>
                  </a:cubicBezTo>
                  <a:cubicBezTo>
                    <a:pt x="26718" y="8907"/>
                    <a:pt x="26627" y="9302"/>
                    <a:pt x="26444" y="9667"/>
                  </a:cubicBezTo>
                  <a:lnTo>
                    <a:pt x="27873" y="9667"/>
                  </a:lnTo>
                  <a:cubicBezTo>
                    <a:pt x="28329" y="9667"/>
                    <a:pt x="28694" y="10031"/>
                    <a:pt x="28694" y="10487"/>
                  </a:cubicBezTo>
                  <a:lnTo>
                    <a:pt x="28694" y="10487"/>
                  </a:lnTo>
                  <a:cubicBezTo>
                    <a:pt x="28694" y="10943"/>
                    <a:pt x="28329" y="11308"/>
                    <a:pt x="27873" y="11308"/>
                  </a:cubicBezTo>
                  <a:lnTo>
                    <a:pt x="821" y="11308"/>
                  </a:lnTo>
                  <a:cubicBezTo>
                    <a:pt x="365" y="11308"/>
                    <a:pt x="0" y="10943"/>
                    <a:pt x="0" y="10487"/>
                  </a:cubicBezTo>
                  <a:lnTo>
                    <a:pt x="0" y="10487"/>
                  </a:lnTo>
                  <a:cubicBezTo>
                    <a:pt x="0" y="10031"/>
                    <a:pt x="365" y="9667"/>
                    <a:pt x="821" y="9667"/>
                  </a:cubicBezTo>
                  <a:lnTo>
                    <a:pt x="1611" y="9667"/>
                  </a:lnTo>
                  <a:cubicBezTo>
                    <a:pt x="1429" y="9211"/>
                    <a:pt x="1307" y="8694"/>
                    <a:pt x="1307" y="8177"/>
                  </a:cubicBezTo>
                  <a:cubicBezTo>
                    <a:pt x="1307" y="5989"/>
                    <a:pt x="3070" y="4226"/>
                    <a:pt x="5258" y="4226"/>
                  </a:cubicBezTo>
                  <a:cubicBezTo>
                    <a:pt x="5562" y="4226"/>
                    <a:pt x="5866" y="4287"/>
                    <a:pt x="6170" y="4347"/>
                  </a:cubicBezTo>
                  <a:cubicBezTo>
                    <a:pt x="6900" y="1824"/>
                    <a:pt x="9210" y="1"/>
                    <a:pt x="11976" y="1"/>
                  </a:cubicBezTo>
                  <a:close/>
                  <a:moveTo>
                    <a:pt x="29697" y="9667"/>
                  </a:moveTo>
                  <a:lnTo>
                    <a:pt x="29727" y="9667"/>
                  </a:lnTo>
                  <a:cubicBezTo>
                    <a:pt x="30183" y="9667"/>
                    <a:pt x="30548" y="10031"/>
                    <a:pt x="30548" y="10487"/>
                  </a:cubicBezTo>
                  <a:lnTo>
                    <a:pt x="30548" y="10487"/>
                  </a:lnTo>
                  <a:cubicBezTo>
                    <a:pt x="30548" y="10943"/>
                    <a:pt x="30183" y="11308"/>
                    <a:pt x="29727" y="11308"/>
                  </a:cubicBezTo>
                  <a:lnTo>
                    <a:pt x="29697" y="11308"/>
                  </a:lnTo>
                  <a:cubicBezTo>
                    <a:pt x="29271" y="11308"/>
                    <a:pt x="28906" y="10943"/>
                    <a:pt x="28906" y="10487"/>
                  </a:cubicBezTo>
                  <a:lnTo>
                    <a:pt x="28906" y="10487"/>
                  </a:lnTo>
                  <a:cubicBezTo>
                    <a:pt x="28906" y="10031"/>
                    <a:pt x="29271" y="9667"/>
                    <a:pt x="29697" y="96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2"/>
            <p:cNvSpPr/>
            <p:nvPr/>
          </p:nvSpPr>
          <p:spPr>
            <a:xfrm>
              <a:off x="1228250" y="2605200"/>
              <a:ext cx="497750" cy="183900"/>
            </a:xfrm>
            <a:custGeom>
              <a:rect b="b" l="l" r="r" t="t"/>
              <a:pathLst>
                <a:path extrusionOk="0" h="7356" w="19910">
                  <a:moveTo>
                    <a:pt x="19788" y="7356"/>
                  </a:moveTo>
                  <a:lnTo>
                    <a:pt x="122" y="7356"/>
                  </a:lnTo>
                  <a:cubicBezTo>
                    <a:pt x="31" y="7052"/>
                    <a:pt x="1" y="6748"/>
                    <a:pt x="1" y="6414"/>
                  </a:cubicBezTo>
                  <a:cubicBezTo>
                    <a:pt x="1" y="4711"/>
                    <a:pt x="1368" y="3344"/>
                    <a:pt x="3071" y="3344"/>
                  </a:cubicBezTo>
                  <a:cubicBezTo>
                    <a:pt x="3314" y="3344"/>
                    <a:pt x="3557" y="3374"/>
                    <a:pt x="3800" y="3435"/>
                  </a:cubicBezTo>
                  <a:cubicBezTo>
                    <a:pt x="4378" y="1459"/>
                    <a:pt x="6201" y="0"/>
                    <a:pt x="8359" y="0"/>
                  </a:cubicBezTo>
                  <a:cubicBezTo>
                    <a:pt x="10518" y="0"/>
                    <a:pt x="12372" y="1490"/>
                    <a:pt x="12919" y="3496"/>
                  </a:cubicBezTo>
                  <a:cubicBezTo>
                    <a:pt x="13223" y="3404"/>
                    <a:pt x="13527" y="3344"/>
                    <a:pt x="13861" y="3344"/>
                  </a:cubicBezTo>
                  <a:cubicBezTo>
                    <a:pt x="15077" y="3344"/>
                    <a:pt x="16110" y="4043"/>
                    <a:pt x="16627" y="5076"/>
                  </a:cubicBezTo>
                  <a:cubicBezTo>
                    <a:pt x="16961" y="4803"/>
                    <a:pt x="17417" y="4620"/>
                    <a:pt x="17873" y="4620"/>
                  </a:cubicBezTo>
                  <a:cubicBezTo>
                    <a:pt x="18998" y="4620"/>
                    <a:pt x="19910" y="5532"/>
                    <a:pt x="19910" y="6657"/>
                  </a:cubicBezTo>
                  <a:cubicBezTo>
                    <a:pt x="19910" y="6900"/>
                    <a:pt x="19849" y="7143"/>
                    <a:pt x="19788" y="73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2" name="Google Shape;712;p22"/>
          <p:cNvSpPr txBox="1"/>
          <p:nvPr>
            <p:ph type="title"/>
          </p:nvPr>
        </p:nvSpPr>
        <p:spPr>
          <a:xfrm>
            <a:off x="717477" y="3149150"/>
            <a:ext cx="5313300" cy="5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13" name="Google Shape;713;p22"/>
          <p:cNvSpPr txBox="1"/>
          <p:nvPr>
            <p:ph idx="1" type="subTitle"/>
          </p:nvPr>
        </p:nvSpPr>
        <p:spPr>
          <a:xfrm>
            <a:off x="717475" y="1482850"/>
            <a:ext cx="5313300" cy="14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5" name="Google Shape;715;p23"/>
          <p:cNvGrpSpPr/>
          <p:nvPr/>
        </p:nvGrpSpPr>
        <p:grpSpPr>
          <a:xfrm>
            <a:off x="-210970" y="452284"/>
            <a:ext cx="1529562" cy="487037"/>
            <a:chOff x="2293625" y="793625"/>
            <a:chExt cx="1052475" cy="335125"/>
          </a:xfrm>
        </p:grpSpPr>
        <p:sp>
          <p:nvSpPr>
            <p:cNvPr id="716" name="Google Shape;716;p23"/>
            <p:cNvSpPr/>
            <p:nvPr/>
          </p:nvSpPr>
          <p:spPr>
            <a:xfrm>
              <a:off x="2293625" y="793625"/>
              <a:ext cx="1052475" cy="272050"/>
            </a:xfrm>
            <a:custGeom>
              <a:rect b="b" l="l" r="r" t="t"/>
              <a:pathLst>
                <a:path extrusionOk="0" h="10882" w="42099">
                  <a:moveTo>
                    <a:pt x="699" y="9514"/>
                  </a:moveTo>
                  <a:lnTo>
                    <a:pt x="2797" y="9514"/>
                  </a:lnTo>
                  <a:cubicBezTo>
                    <a:pt x="2766" y="9392"/>
                    <a:pt x="2736" y="9210"/>
                    <a:pt x="2736" y="9028"/>
                  </a:cubicBezTo>
                  <a:cubicBezTo>
                    <a:pt x="2736" y="7508"/>
                    <a:pt x="3982" y="6262"/>
                    <a:pt x="5532" y="6262"/>
                  </a:cubicBezTo>
                  <a:cubicBezTo>
                    <a:pt x="6140" y="6262"/>
                    <a:pt x="6718" y="6444"/>
                    <a:pt x="7174" y="6809"/>
                  </a:cubicBezTo>
                  <a:cubicBezTo>
                    <a:pt x="7174" y="6778"/>
                    <a:pt x="7174" y="6748"/>
                    <a:pt x="7174" y="6718"/>
                  </a:cubicBezTo>
                  <a:cubicBezTo>
                    <a:pt x="7174" y="5198"/>
                    <a:pt x="8420" y="3952"/>
                    <a:pt x="9970" y="3952"/>
                  </a:cubicBezTo>
                  <a:cubicBezTo>
                    <a:pt x="10852" y="3952"/>
                    <a:pt x="11642" y="4347"/>
                    <a:pt x="12128" y="4985"/>
                  </a:cubicBezTo>
                  <a:cubicBezTo>
                    <a:pt x="12523" y="4772"/>
                    <a:pt x="12949" y="4681"/>
                    <a:pt x="13405" y="4681"/>
                  </a:cubicBezTo>
                  <a:cubicBezTo>
                    <a:pt x="13557" y="4681"/>
                    <a:pt x="13709" y="4681"/>
                    <a:pt x="13861" y="4711"/>
                  </a:cubicBezTo>
                  <a:cubicBezTo>
                    <a:pt x="13861" y="4711"/>
                    <a:pt x="13861" y="4681"/>
                    <a:pt x="13861" y="4681"/>
                  </a:cubicBezTo>
                  <a:cubicBezTo>
                    <a:pt x="13861" y="3131"/>
                    <a:pt x="15107" y="1885"/>
                    <a:pt x="16657" y="1885"/>
                  </a:cubicBezTo>
                  <a:cubicBezTo>
                    <a:pt x="17204" y="1885"/>
                    <a:pt x="17751" y="2067"/>
                    <a:pt x="18177" y="2371"/>
                  </a:cubicBezTo>
                  <a:cubicBezTo>
                    <a:pt x="18785" y="973"/>
                    <a:pt x="20183" y="0"/>
                    <a:pt x="21794" y="0"/>
                  </a:cubicBezTo>
                  <a:cubicBezTo>
                    <a:pt x="23679" y="0"/>
                    <a:pt x="25259" y="1338"/>
                    <a:pt x="25654" y="3131"/>
                  </a:cubicBezTo>
                  <a:cubicBezTo>
                    <a:pt x="26019" y="2948"/>
                    <a:pt x="26445" y="2827"/>
                    <a:pt x="26870" y="2827"/>
                  </a:cubicBezTo>
                  <a:cubicBezTo>
                    <a:pt x="28177" y="2827"/>
                    <a:pt x="29302" y="3739"/>
                    <a:pt x="29575" y="4955"/>
                  </a:cubicBezTo>
                  <a:cubicBezTo>
                    <a:pt x="29940" y="4772"/>
                    <a:pt x="30366" y="4681"/>
                    <a:pt x="30822" y="4681"/>
                  </a:cubicBezTo>
                  <a:cubicBezTo>
                    <a:pt x="32129" y="4681"/>
                    <a:pt x="33223" y="5593"/>
                    <a:pt x="33527" y="6809"/>
                  </a:cubicBezTo>
                  <a:cubicBezTo>
                    <a:pt x="33922" y="6201"/>
                    <a:pt x="34621" y="5775"/>
                    <a:pt x="35411" y="5775"/>
                  </a:cubicBezTo>
                  <a:cubicBezTo>
                    <a:pt x="36658" y="5775"/>
                    <a:pt x="37661" y="6778"/>
                    <a:pt x="37661" y="7994"/>
                  </a:cubicBezTo>
                  <a:cubicBezTo>
                    <a:pt x="37661" y="8572"/>
                    <a:pt x="37448" y="9119"/>
                    <a:pt x="37083" y="9514"/>
                  </a:cubicBezTo>
                  <a:lnTo>
                    <a:pt x="39515" y="9514"/>
                  </a:lnTo>
                  <a:cubicBezTo>
                    <a:pt x="39880" y="9514"/>
                    <a:pt x="40184" y="9818"/>
                    <a:pt x="40184" y="10183"/>
                  </a:cubicBezTo>
                  <a:lnTo>
                    <a:pt x="40184" y="10183"/>
                  </a:lnTo>
                  <a:cubicBezTo>
                    <a:pt x="40184" y="10578"/>
                    <a:pt x="39880" y="10882"/>
                    <a:pt x="39515" y="10882"/>
                  </a:cubicBezTo>
                  <a:lnTo>
                    <a:pt x="699" y="10882"/>
                  </a:lnTo>
                  <a:cubicBezTo>
                    <a:pt x="335" y="10882"/>
                    <a:pt x="0" y="10578"/>
                    <a:pt x="0" y="10183"/>
                  </a:cubicBezTo>
                  <a:lnTo>
                    <a:pt x="0" y="10183"/>
                  </a:lnTo>
                  <a:cubicBezTo>
                    <a:pt x="0" y="9818"/>
                    <a:pt x="335" y="9514"/>
                    <a:pt x="699" y="9514"/>
                  </a:cubicBezTo>
                  <a:close/>
                  <a:moveTo>
                    <a:pt x="41399" y="9514"/>
                  </a:moveTo>
                  <a:lnTo>
                    <a:pt x="41430" y="9514"/>
                  </a:lnTo>
                  <a:cubicBezTo>
                    <a:pt x="41794" y="9514"/>
                    <a:pt x="42098" y="9818"/>
                    <a:pt x="42098" y="10183"/>
                  </a:cubicBezTo>
                  <a:lnTo>
                    <a:pt x="42098" y="10183"/>
                  </a:lnTo>
                  <a:cubicBezTo>
                    <a:pt x="42098" y="10578"/>
                    <a:pt x="41794" y="10882"/>
                    <a:pt x="41430" y="10882"/>
                  </a:cubicBezTo>
                  <a:lnTo>
                    <a:pt x="41399" y="10882"/>
                  </a:lnTo>
                  <a:cubicBezTo>
                    <a:pt x="41035" y="10882"/>
                    <a:pt x="40731" y="10578"/>
                    <a:pt x="40731" y="10183"/>
                  </a:cubicBezTo>
                  <a:lnTo>
                    <a:pt x="40731" y="10183"/>
                  </a:lnTo>
                  <a:cubicBezTo>
                    <a:pt x="40731" y="9818"/>
                    <a:pt x="41035" y="9514"/>
                    <a:pt x="41399" y="9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2414450" y="898475"/>
              <a:ext cx="657325" cy="230275"/>
            </a:xfrm>
            <a:custGeom>
              <a:rect b="b" l="l" r="r" t="t"/>
              <a:pathLst>
                <a:path extrusionOk="0" h="9211" w="26293">
                  <a:moveTo>
                    <a:pt x="1338" y="7539"/>
                  </a:moveTo>
                  <a:lnTo>
                    <a:pt x="2128" y="7539"/>
                  </a:lnTo>
                  <a:cubicBezTo>
                    <a:pt x="2371" y="7539"/>
                    <a:pt x="2554" y="7356"/>
                    <a:pt x="2554" y="7113"/>
                  </a:cubicBezTo>
                  <a:cubicBezTo>
                    <a:pt x="2554" y="6870"/>
                    <a:pt x="2402" y="6688"/>
                    <a:pt x="2128" y="6688"/>
                  </a:cubicBezTo>
                  <a:lnTo>
                    <a:pt x="0" y="6688"/>
                  </a:lnTo>
                  <a:cubicBezTo>
                    <a:pt x="31" y="5168"/>
                    <a:pt x="1277" y="3952"/>
                    <a:pt x="2766" y="3952"/>
                  </a:cubicBezTo>
                  <a:cubicBezTo>
                    <a:pt x="3648" y="3952"/>
                    <a:pt x="4438" y="4347"/>
                    <a:pt x="4955" y="4986"/>
                  </a:cubicBezTo>
                  <a:cubicBezTo>
                    <a:pt x="5320" y="4803"/>
                    <a:pt x="5775" y="4682"/>
                    <a:pt x="6231" y="4682"/>
                  </a:cubicBezTo>
                  <a:cubicBezTo>
                    <a:pt x="6383" y="4682"/>
                    <a:pt x="6535" y="4712"/>
                    <a:pt x="6657" y="4742"/>
                  </a:cubicBezTo>
                  <a:cubicBezTo>
                    <a:pt x="6657" y="4712"/>
                    <a:pt x="6657" y="4712"/>
                    <a:pt x="6657" y="4682"/>
                  </a:cubicBezTo>
                  <a:cubicBezTo>
                    <a:pt x="6657" y="3162"/>
                    <a:pt x="7903" y="1916"/>
                    <a:pt x="9453" y="1916"/>
                  </a:cubicBezTo>
                  <a:cubicBezTo>
                    <a:pt x="10031" y="1916"/>
                    <a:pt x="10548" y="2068"/>
                    <a:pt x="11004" y="2372"/>
                  </a:cubicBezTo>
                  <a:cubicBezTo>
                    <a:pt x="11611" y="973"/>
                    <a:pt x="12979" y="1"/>
                    <a:pt x="14621" y="1"/>
                  </a:cubicBezTo>
                  <a:cubicBezTo>
                    <a:pt x="16505" y="1"/>
                    <a:pt x="18086" y="1338"/>
                    <a:pt x="18450" y="3131"/>
                  </a:cubicBezTo>
                  <a:cubicBezTo>
                    <a:pt x="18846" y="2949"/>
                    <a:pt x="19241" y="2858"/>
                    <a:pt x="19697" y="2858"/>
                  </a:cubicBezTo>
                  <a:cubicBezTo>
                    <a:pt x="21004" y="2858"/>
                    <a:pt x="22098" y="3739"/>
                    <a:pt x="22402" y="4986"/>
                  </a:cubicBezTo>
                  <a:cubicBezTo>
                    <a:pt x="22767" y="4803"/>
                    <a:pt x="23192" y="4682"/>
                    <a:pt x="23618" y="4682"/>
                  </a:cubicBezTo>
                  <a:cubicBezTo>
                    <a:pt x="24894" y="4682"/>
                    <a:pt x="25958" y="5533"/>
                    <a:pt x="26293" y="6688"/>
                  </a:cubicBezTo>
                  <a:lnTo>
                    <a:pt x="14925" y="6688"/>
                  </a:lnTo>
                  <a:cubicBezTo>
                    <a:pt x="14681" y="6688"/>
                    <a:pt x="14499" y="6870"/>
                    <a:pt x="14499" y="7113"/>
                  </a:cubicBezTo>
                  <a:cubicBezTo>
                    <a:pt x="14499" y="7356"/>
                    <a:pt x="14681" y="7539"/>
                    <a:pt x="14925" y="7539"/>
                  </a:cubicBezTo>
                  <a:lnTo>
                    <a:pt x="18420" y="7539"/>
                  </a:lnTo>
                  <a:cubicBezTo>
                    <a:pt x="18876" y="7539"/>
                    <a:pt x="19271" y="7934"/>
                    <a:pt x="19271" y="8390"/>
                  </a:cubicBezTo>
                  <a:lnTo>
                    <a:pt x="19271" y="8390"/>
                  </a:lnTo>
                  <a:cubicBezTo>
                    <a:pt x="19271" y="8846"/>
                    <a:pt x="18876" y="9211"/>
                    <a:pt x="18420" y="9211"/>
                  </a:cubicBezTo>
                  <a:lnTo>
                    <a:pt x="1338" y="9211"/>
                  </a:lnTo>
                  <a:cubicBezTo>
                    <a:pt x="882" y="9211"/>
                    <a:pt x="517" y="8846"/>
                    <a:pt x="517" y="8390"/>
                  </a:cubicBezTo>
                  <a:lnTo>
                    <a:pt x="517" y="8390"/>
                  </a:lnTo>
                  <a:cubicBezTo>
                    <a:pt x="517" y="7934"/>
                    <a:pt x="882" y="7539"/>
                    <a:pt x="1338" y="7539"/>
                  </a:cubicBezTo>
                  <a:close/>
                  <a:moveTo>
                    <a:pt x="20852" y="7539"/>
                  </a:moveTo>
                  <a:cubicBezTo>
                    <a:pt x="20396" y="7539"/>
                    <a:pt x="20031" y="7934"/>
                    <a:pt x="20031" y="8390"/>
                  </a:cubicBezTo>
                  <a:lnTo>
                    <a:pt x="20031" y="8390"/>
                  </a:lnTo>
                  <a:cubicBezTo>
                    <a:pt x="20031" y="8846"/>
                    <a:pt x="20396" y="9211"/>
                    <a:pt x="20852" y="9211"/>
                  </a:cubicBezTo>
                  <a:lnTo>
                    <a:pt x="20882" y="9211"/>
                  </a:lnTo>
                  <a:cubicBezTo>
                    <a:pt x="21338" y="9211"/>
                    <a:pt x="21703" y="8846"/>
                    <a:pt x="21703" y="8390"/>
                  </a:cubicBezTo>
                  <a:lnTo>
                    <a:pt x="21703" y="8390"/>
                  </a:lnTo>
                  <a:cubicBezTo>
                    <a:pt x="21703" y="7934"/>
                    <a:pt x="21338" y="7539"/>
                    <a:pt x="20882" y="75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p23"/>
          <p:cNvGrpSpPr/>
          <p:nvPr/>
        </p:nvGrpSpPr>
        <p:grpSpPr>
          <a:xfrm flipH="1">
            <a:off x="4557554" y="4011836"/>
            <a:ext cx="4135748" cy="2200311"/>
            <a:chOff x="427600" y="1407698"/>
            <a:chExt cx="7990240" cy="4251808"/>
          </a:xfrm>
        </p:grpSpPr>
        <p:grpSp>
          <p:nvGrpSpPr>
            <p:cNvPr id="719" name="Google Shape;719;p23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720" name="Google Shape;720;p23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23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23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3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3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5" name="Google Shape;725;p23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726" name="Google Shape;726;p23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3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3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3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3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1" name="Google Shape;731;p23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732" name="Google Shape;732;p23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3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3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23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23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" name="Google Shape;737;p23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738" name="Google Shape;738;p23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3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3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3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3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3" name="Google Shape;743;p23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744" name="Google Shape;744;p23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3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3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3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3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9" name="Google Shape;749;p23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750" name="Google Shape;750;p23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23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23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23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23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5" name="Google Shape;755;p23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756" name="Google Shape;756;p23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3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3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3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3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1" name="Google Shape;761;p23"/>
          <p:cNvGrpSpPr/>
          <p:nvPr/>
        </p:nvGrpSpPr>
        <p:grpSpPr>
          <a:xfrm flipH="1">
            <a:off x="421804" y="4011836"/>
            <a:ext cx="4135748" cy="2200311"/>
            <a:chOff x="427600" y="1407698"/>
            <a:chExt cx="7990240" cy="4251808"/>
          </a:xfrm>
        </p:grpSpPr>
        <p:grpSp>
          <p:nvGrpSpPr>
            <p:cNvPr id="762" name="Google Shape;762;p23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763" name="Google Shape;763;p23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3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3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3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3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8" name="Google Shape;768;p23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769" name="Google Shape;769;p23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23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3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23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3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4" name="Google Shape;774;p23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775" name="Google Shape;775;p23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3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3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3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3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0" name="Google Shape;780;p23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781" name="Google Shape;781;p23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3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3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3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3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6" name="Google Shape;786;p23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787" name="Google Shape;787;p23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3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3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3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3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2" name="Google Shape;792;p23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793" name="Google Shape;793;p23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3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3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3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3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8" name="Google Shape;798;p23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799" name="Google Shape;799;p23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3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3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3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3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4" name="Google Shape;804;p2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" name="Google Shape;806;p24"/>
          <p:cNvGrpSpPr/>
          <p:nvPr/>
        </p:nvGrpSpPr>
        <p:grpSpPr>
          <a:xfrm flipH="1">
            <a:off x="2498454" y="4011836"/>
            <a:ext cx="4135748" cy="2200311"/>
            <a:chOff x="427600" y="1407698"/>
            <a:chExt cx="7990240" cy="4251808"/>
          </a:xfrm>
        </p:grpSpPr>
        <p:grpSp>
          <p:nvGrpSpPr>
            <p:cNvPr id="807" name="Google Shape;807;p24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808" name="Google Shape;808;p2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3" name="Google Shape;813;p24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814" name="Google Shape;814;p2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2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9" name="Google Shape;819;p24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820" name="Google Shape;820;p2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2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2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2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2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5" name="Google Shape;825;p24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826" name="Google Shape;826;p24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24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24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24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24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1" name="Google Shape;831;p24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832" name="Google Shape;832;p2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2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2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2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7" name="Google Shape;837;p24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838" name="Google Shape;838;p24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24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4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4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24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3" name="Google Shape;843;p24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844" name="Google Shape;844;p24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24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4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4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24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49" name="Google Shape;849;p24"/>
          <p:cNvGrpSpPr/>
          <p:nvPr/>
        </p:nvGrpSpPr>
        <p:grpSpPr>
          <a:xfrm flipH="1">
            <a:off x="6634204" y="4011836"/>
            <a:ext cx="4135748" cy="2200311"/>
            <a:chOff x="427600" y="1407698"/>
            <a:chExt cx="7990240" cy="4251808"/>
          </a:xfrm>
        </p:grpSpPr>
        <p:grpSp>
          <p:nvGrpSpPr>
            <p:cNvPr id="850" name="Google Shape;850;p24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851" name="Google Shape;851;p2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2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2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6" name="Google Shape;856;p24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857" name="Google Shape;857;p2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2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2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2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2" name="Google Shape;862;p24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863" name="Google Shape;863;p2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2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2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2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2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8" name="Google Shape;868;p24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869" name="Google Shape;869;p24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24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24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24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24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4" name="Google Shape;874;p24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875" name="Google Shape;875;p2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2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2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2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2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0" name="Google Shape;880;p24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881" name="Google Shape;881;p24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24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24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24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24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6" name="Google Shape;886;p24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887" name="Google Shape;887;p24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24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24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24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4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92" name="Google Shape;892;p24"/>
          <p:cNvGrpSpPr/>
          <p:nvPr/>
        </p:nvGrpSpPr>
        <p:grpSpPr>
          <a:xfrm flipH="1">
            <a:off x="-1637296" y="4011836"/>
            <a:ext cx="4135748" cy="2200311"/>
            <a:chOff x="427600" y="1407698"/>
            <a:chExt cx="7990240" cy="4251808"/>
          </a:xfrm>
        </p:grpSpPr>
        <p:grpSp>
          <p:nvGrpSpPr>
            <p:cNvPr id="893" name="Google Shape;893;p24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894" name="Google Shape;894;p2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2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9" name="Google Shape;899;p24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900" name="Google Shape;900;p2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2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2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2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5" name="Google Shape;905;p24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906" name="Google Shape;906;p2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2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2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2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2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1" name="Google Shape;911;p24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912" name="Google Shape;912;p24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24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24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4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4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7" name="Google Shape;917;p24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918" name="Google Shape;918;p2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2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3" name="Google Shape;923;p24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924" name="Google Shape;924;p24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24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24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4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4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9" name="Google Shape;929;p24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930" name="Google Shape;930;p24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24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4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4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24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5" name="Google Shape;935;p24"/>
          <p:cNvGrpSpPr/>
          <p:nvPr/>
        </p:nvGrpSpPr>
        <p:grpSpPr>
          <a:xfrm>
            <a:off x="-1690486" y="1670651"/>
            <a:ext cx="2403704" cy="522741"/>
            <a:chOff x="4007175" y="1128725"/>
            <a:chExt cx="2166475" cy="471150"/>
          </a:xfrm>
        </p:grpSpPr>
        <p:sp>
          <p:nvSpPr>
            <p:cNvPr id="936" name="Google Shape;936;p24"/>
            <p:cNvSpPr/>
            <p:nvPr/>
          </p:nvSpPr>
          <p:spPr>
            <a:xfrm>
              <a:off x="4007175" y="1128725"/>
              <a:ext cx="2166475" cy="386050"/>
            </a:xfrm>
            <a:custGeom>
              <a:rect b="b" l="l" r="r" t="t"/>
              <a:pathLst>
                <a:path extrusionOk="0" h="15442" w="86659">
                  <a:moveTo>
                    <a:pt x="1308" y="12858"/>
                  </a:moveTo>
                  <a:lnTo>
                    <a:pt x="3527" y="12858"/>
                  </a:lnTo>
                  <a:cubicBezTo>
                    <a:pt x="3496" y="12676"/>
                    <a:pt x="3466" y="12524"/>
                    <a:pt x="3466" y="12341"/>
                  </a:cubicBezTo>
                  <a:cubicBezTo>
                    <a:pt x="3466" y="10639"/>
                    <a:pt x="4864" y="9271"/>
                    <a:pt x="6566" y="9271"/>
                  </a:cubicBezTo>
                  <a:cubicBezTo>
                    <a:pt x="7204" y="9271"/>
                    <a:pt x="7782" y="9454"/>
                    <a:pt x="8268" y="9788"/>
                  </a:cubicBezTo>
                  <a:cubicBezTo>
                    <a:pt x="8481" y="8967"/>
                    <a:pt x="9211" y="8390"/>
                    <a:pt x="10092" y="8390"/>
                  </a:cubicBezTo>
                  <a:cubicBezTo>
                    <a:pt x="10366" y="8390"/>
                    <a:pt x="10639" y="8451"/>
                    <a:pt x="10882" y="8542"/>
                  </a:cubicBezTo>
                  <a:cubicBezTo>
                    <a:pt x="11490" y="6140"/>
                    <a:pt x="13679" y="4347"/>
                    <a:pt x="16262" y="4347"/>
                  </a:cubicBezTo>
                  <a:cubicBezTo>
                    <a:pt x="18177" y="4347"/>
                    <a:pt x="19879" y="5320"/>
                    <a:pt x="20883" y="6779"/>
                  </a:cubicBezTo>
                  <a:cubicBezTo>
                    <a:pt x="21430" y="6171"/>
                    <a:pt x="22220" y="5806"/>
                    <a:pt x="23101" y="5806"/>
                  </a:cubicBezTo>
                  <a:cubicBezTo>
                    <a:pt x="23983" y="5806"/>
                    <a:pt x="24804" y="6171"/>
                    <a:pt x="25351" y="6779"/>
                  </a:cubicBezTo>
                  <a:cubicBezTo>
                    <a:pt x="25807" y="2949"/>
                    <a:pt x="29059" y="1"/>
                    <a:pt x="33010" y="1"/>
                  </a:cubicBezTo>
                  <a:cubicBezTo>
                    <a:pt x="37266" y="1"/>
                    <a:pt x="40731" y="3466"/>
                    <a:pt x="40731" y="7721"/>
                  </a:cubicBezTo>
                  <a:cubicBezTo>
                    <a:pt x="40731" y="7873"/>
                    <a:pt x="40731" y="8055"/>
                    <a:pt x="40731" y="8207"/>
                  </a:cubicBezTo>
                  <a:lnTo>
                    <a:pt x="40731" y="8207"/>
                  </a:lnTo>
                  <a:cubicBezTo>
                    <a:pt x="40853" y="6900"/>
                    <a:pt x="41947" y="5867"/>
                    <a:pt x="43284" y="5867"/>
                  </a:cubicBezTo>
                  <a:cubicBezTo>
                    <a:pt x="44713" y="5867"/>
                    <a:pt x="45837" y="6992"/>
                    <a:pt x="45837" y="8420"/>
                  </a:cubicBezTo>
                  <a:cubicBezTo>
                    <a:pt x="45837" y="8572"/>
                    <a:pt x="45837" y="8754"/>
                    <a:pt x="45807" y="8906"/>
                  </a:cubicBezTo>
                  <a:cubicBezTo>
                    <a:pt x="45959" y="8846"/>
                    <a:pt x="46141" y="8815"/>
                    <a:pt x="46324" y="8815"/>
                  </a:cubicBezTo>
                  <a:cubicBezTo>
                    <a:pt x="47236" y="8815"/>
                    <a:pt x="47996" y="9575"/>
                    <a:pt x="47996" y="10487"/>
                  </a:cubicBezTo>
                  <a:cubicBezTo>
                    <a:pt x="47996" y="10669"/>
                    <a:pt x="47965" y="10821"/>
                    <a:pt x="47935" y="10973"/>
                  </a:cubicBezTo>
                  <a:lnTo>
                    <a:pt x="51521" y="10973"/>
                  </a:lnTo>
                  <a:cubicBezTo>
                    <a:pt x="51491" y="10821"/>
                    <a:pt x="51461" y="10669"/>
                    <a:pt x="51461" y="10517"/>
                  </a:cubicBezTo>
                  <a:cubicBezTo>
                    <a:pt x="51461" y="9818"/>
                    <a:pt x="51947" y="9210"/>
                    <a:pt x="52585" y="8998"/>
                  </a:cubicBezTo>
                  <a:cubicBezTo>
                    <a:pt x="52616" y="7843"/>
                    <a:pt x="53558" y="6931"/>
                    <a:pt x="54743" y="6931"/>
                  </a:cubicBezTo>
                  <a:cubicBezTo>
                    <a:pt x="55230" y="6931"/>
                    <a:pt x="55655" y="7083"/>
                    <a:pt x="56020" y="7356"/>
                  </a:cubicBezTo>
                  <a:cubicBezTo>
                    <a:pt x="56689" y="6536"/>
                    <a:pt x="57722" y="5988"/>
                    <a:pt x="58877" y="5988"/>
                  </a:cubicBezTo>
                  <a:cubicBezTo>
                    <a:pt x="58999" y="5988"/>
                    <a:pt x="59120" y="5988"/>
                    <a:pt x="59242" y="6019"/>
                  </a:cubicBezTo>
                  <a:cubicBezTo>
                    <a:pt x="60184" y="3101"/>
                    <a:pt x="62889" y="1004"/>
                    <a:pt x="66111" y="1004"/>
                  </a:cubicBezTo>
                  <a:cubicBezTo>
                    <a:pt x="69333" y="1004"/>
                    <a:pt x="72039" y="3101"/>
                    <a:pt x="72981" y="5988"/>
                  </a:cubicBezTo>
                  <a:cubicBezTo>
                    <a:pt x="73102" y="5958"/>
                    <a:pt x="73254" y="5958"/>
                    <a:pt x="73406" y="5958"/>
                  </a:cubicBezTo>
                  <a:cubicBezTo>
                    <a:pt x="74592" y="5958"/>
                    <a:pt x="75595" y="6748"/>
                    <a:pt x="75929" y="7812"/>
                  </a:cubicBezTo>
                  <a:cubicBezTo>
                    <a:pt x="76172" y="7751"/>
                    <a:pt x="76446" y="7721"/>
                    <a:pt x="76719" y="7721"/>
                  </a:cubicBezTo>
                  <a:cubicBezTo>
                    <a:pt x="78209" y="7721"/>
                    <a:pt x="79455" y="8754"/>
                    <a:pt x="79789" y="10153"/>
                  </a:cubicBezTo>
                  <a:lnTo>
                    <a:pt x="79881" y="10153"/>
                  </a:lnTo>
                  <a:lnTo>
                    <a:pt x="79881" y="10213"/>
                  </a:lnTo>
                  <a:cubicBezTo>
                    <a:pt x="80093" y="10183"/>
                    <a:pt x="80306" y="10153"/>
                    <a:pt x="80519" y="10153"/>
                  </a:cubicBezTo>
                  <a:cubicBezTo>
                    <a:pt x="81978" y="10153"/>
                    <a:pt x="83163" y="11338"/>
                    <a:pt x="83163" y="12797"/>
                  </a:cubicBezTo>
                  <a:cubicBezTo>
                    <a:pt x="83163" y="12797"/>
                    <a:pt x="83163" y="12828"/>
                    <a:pt x="83163" y="12858"/>
                  </a:cubicBezTo>
                  <a:lnTo>
                    <a:pt x="85352" y="12858"/>
                  </a:lnTo>
                  <a:cubicBezTo>
                    <a:pt x="86081" y="12858"/>
                    <a:pt x="86659" y="13435"/>
                    <a:pt x="86659" y="14135"/>
                  </a:cubicBezTo>
                  <a:lnTo>
                    <a:pt x="86659" y="14135"/>
                  </a:lnTo>
                  <a:cubicBezTo>
                    <a:pt x="86659" y="14864"/>
                    <a:pt x="86081" y="15442"/>
                    <a:pt x="85352" y="15442"/>
                  </a:cubicBezTo>
                  <a:lnTo>
                    <a:pt x="80519" y="15442"/>
                  </a:lnTo>
                  <a:lnTo>
                    <a:pt x="79881" y="15442"/>
                  </a:lnTo>
                  <a:lnTo>
                    <a:pt x="73315" y="15442"/>
                  </a:lnTo>
                  <a:lnTo>
                    <a:pt x="6566" y="15442"/>
                  </a:lnTo>
                  <a:lnTo>
                    <a:pt x="1308" y="15442"/>
                  </a:lnTo>
                  <a:cubicBezTo>
                    <a:pt x="578" y="15442"/>
                    <a:pt x="1" y="14864"/>
                    <a:pt x="1" y="14135"/>
                  </a:cubicBezTo>
                  <a:lnTo>
                    <a:pt x="1" y="14135"/>
                  </a:lnTo>
                  <a:cubicBezTo>
                    <a:pt x="1" y="13435"/>
                    <a:pt x="578" y="12858"/>
                    <a:pt x="1308" y="12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4"/>
            <p:cNvSpPr/>
            <p:nvPr/>
          </p:nvSpPr>
          <p:spPr>
            <a:xfrm>
              <a:off x="4228300" y="1242700"/>
              <a:ext cx="1758425" cy="357175"/>
            </a:xfrm>
            <a:custGeom>
              <a:rect b="b" l="l" r="r" t="t"/>
              <a:pathLst>
                <a:path extrusionOk="0" h="14287" w="70337">
                  <a:moveTo>
                    <a:pt x="43376" y="7965"/>
                  </a:moveTo>
                  <a:cubicBezTo>
                    <a:pt x="42798" y="8147"/>
                    <a:pt x="42372" y="8664"/>
                    <a:pt x="42372" y="9302"/>
                  </a:cubicBezTo>
                  <a:cubicBezTo>
                    <a:pt x="42372" y="9454"/>
                    <a:pt x="42403" y="9576"/>
                    <a:pt x="42433" y="9697"/>
                  </a:cubicBezTo>
                  <a:lnTo>
                    <a:pt x="39242" y="9697"/>
                  </a:lnTo>
                  <a:cubicBezTo>
                    <a:pt x="39302" y="9576"/>
                    <a:pt x="39302" y="9424"/>
                    <a:pt x="39302" y="9272"/>
                  </a:cubicBezTo>
                  <a:cubicBezTo>
                    <a:pt x="39302" y="8451"/>
                    <a:pt x="38634" y="7813"/>
                    <a:pt x="37843" y="7813"/>
                  </a:cubicBezTo>
                  <a:cubicBezTo>
                    <a:pt x="37661" y="7813"/>
                    <a:pt x="37509" y="7843"/>
                    <a:pt x="37388" y="7873"/>
                  </a:cubicBezTo>
                  <a:cubicBezTo>
                    <a:pt x="37388" y="7752"/>
                    <a:pt x="37418" y="7600"/>
                    <a:pt x="37418" y="7448"/>
                  </a:cubicBezTo>
                  <a:cubicBezTo>
                    <a:pt x="37418" y="6202"/>
                    <a:pt x="36415" y="5199"/>
                    <a:pt x="35169" y="5199"/>
                  </a:cubicBezTo>
                  <a:cubicBezTo>
                    <a:pt x="33983" y="5199"/>
                    <a:pt x="33011" y="6110"/>
                    <a:pt x="32919" y="7265"/>
                  </a:cubicBezTo>
                  <a:lnTo>
                    <a:pt x="32889" y="7265"/>
                  </a:lnTo>
                  <a:cubicBezTo>
                    <a:pt x="32889" y="7113"/>
                    <a:pt x="32919" y="6992"/>
                    <a:pt x="32919" y="6840"/>
                  </a:cubicBezTo>
                  <a:cubicBezTo>
                    <a:pt x="32919" y="5563"/>
                    <a:pt x="32555" y="4347"/>
                    <a:pt x="31947" y="3344"/>
                  </a:cubicBezTo>
                  <a:cubicBezTo>
                    <a:pt x="31916" y="3436"/>
                    <a:pt x="31916" y="3557"/>
                    <a:pt x="31886" y="3648"/>
                  </a:cubicBezTo>
                  <a:lnTo>
                    <a:pt x="31886" y="3648"/>
                  </a:lnTo>
                  <a:cubicBezTo>
                    <a:pt x="31886" y="3527"/>
                    <a:pt x="31886" y="3375"/>
                    <a:pt x="31886" y="3253"/>
                  </a:cubicBezTo>
                  <a:cubicBezTo>
                    <a:pt x="30701" y="1308"/>
                    <a:pt x="28542" y="1"/>
                    <a:pt x="26080" y="1"/>
                  </a:cubicBezTo>
                  <a:cubicBezTo>
                    <a:pt x="22615" y="1"/>
                    <a:pt x="19728" y="2615"/>
                    <a:pt x="19333" y="5989"/>
                  </a:cubicBezTo>
                  <a:cubicBezTo>
                    <a:pt x="18816" y="5472"/>
                    <a:pt x="18117" y="5138"/>
                    <a:pt x="17357" y="5138"/>
                  </a:cubicBezTo>
                  <a:cubicBezTo>
                    <a:pt x="16566" y="5138"/>
                    <a:pt x="15867" y="5472"/>
                    <a:pt x="15351" y="5989"/>
                  </a:cubicBezTo>
                  <a:cubicBezTo>
                    <a:pt x="14469" y="4712"/>
                    <a:pt x="13010" y="3861"/>
                    <a:pt x="11308" y="3861"/>
                  </a:cubicBezTo>
                  <a:cubicBezTo>
                    <a:pt x="8998" y="3861"/>
                    <a:pt x="7083" y="5442"/>
                    <a:pt x="6566" y="7569"/>
                  </a:cubicBezTo>
                  <a:cubicBezTo>
                    <a:pt x="6354" y="7478"/>
                    <a:pt x="6110" y="7417"/>
                    <a:pt x="5867" y="7417"/>
                  </a:cubicBezTo>
                  <a:cubicBezTo>
                    <a:pt x="5077" y="7417"/>
                    <a:pt x="4439" y="7934"/>
                    <a:pt x="4256" y="8664"/>
                  </a:cubicBezTo>
                  <a:cubicBezTo>
                    <a:pt x="3800" y="8360"/>
                    <a:pt x="3284" y="8208"/>
                    <a:pt x="2736" y="8208"/>
                  </a:cubicBezTo>
                  <a:cubicBezTo>
                    <a:pt x="1247" y="8208"/>
                    <a:pt x="31" y="9393"/>
                    <a:pt x="1" y="10883"/>
                  </a:cubicBezTo>
                  <a:lnTo>
                    <a:pt x="26384" y="10883"/>
                  </a:lnTo>
                  <a:cubicBezTo>
                    <a:pt x="26719" y="10883"/>
                    <a:pt x="26992" y="11156"/>
                    <a:pt x="26992" y="11460"/>
                  </a:cubicBezTo>
                  <a:cubicBezTo>
                    <a:pt x="26992" y="11794"/>
                    <a:pt x="26080" y="12038"/>
                    <a:pt x="26384" y="12038"/>
                  </a:cubicBezTo>
                  <a:lnTo>
                    <a:pt x="24773" y="12038"/>
                  </a:lnTo>
                  <a:cubicBezTo>
                    <a:pt x="24165" y="12038"/>
                    <a:pt x="23679" y="12554"/>
                    <a:pt x="23679" y="13162"/>
                  </a:cubicBezTo>
                  <a:lnTo>
                    <a:pt x="23679" y="13162"/>
                  </a:lnTo>
                  <a:cubicBezTo>
                    <a:pt x="23679" y="13770"/>
                    <a:pt x="24165" y="14287"/>
                    <a:pt x="24773" y="14287"/>
                  </a:cubicBezTo>
                  <a:lnTo>
                    <a:pt x="64926" y="14287"/>
                  </a:lnTo>
                  <a:cubicBezTo>
                    <a:pt x="65534" y="14287"/>
                    <a:pt x="66051" y="13770"/>
                    <a:pt x="66051" y="13162"/>
                  </a:cubicBezTo>
                  <a:lnTo>
                    <a:pt x="66051" y="13162"/>
                  </a:lnTo>
                  <a:cubicBezTo>
                    <a:pt x="66051" y="12554"/>
                    <a:pt x="65534" y="12038"/>
                    <a:pt x="64926" y="12038"/>
                  </a:cubicBezTo>
                  <a:lnTo>
                    <a:pt x="62646" y="12038"/>
                  </a:lnTo>
                  <a:cubicBezTo>
                    <a:pt x="62342" y="12038"/>
                    <a:pt x="62069" y="11794"/>
                    <a:pt x="62069" y="11460"/>
                  </a:cubicBezTo>
                  <a:cubicBezTo>
                    <a:pt x="62069" y="11156"/>
                    <a:pt x="63042" y="10883"/>
                    <a:pt x="62646" y="10883"/>
                  </a:cubicBezTo>
                  <a:lnTo>
                    <a:pt x="64470" y="10883"/>
                  </a:lnTo>
                  <a:lnTo>
                    <a:pt x="70336" y="10883"/>
                  </a:lnTo>
                  <a:cubicBezTo>
                    <a:pt x="70124" y="9788"/>
                    <a:pt x="69181" y="8968"/>
                    <a:pt x="68026" y="8968"/>
                  </a:cubicBezTo>
                  <a:cubicBezTo>
                    <a:pt x="67844" y="8968"/>
                    <a:pt x="67662" y="8998"/>
                    <a:pt x="67479" y="9028"/>
                  </a:cubicBezTo>
                  <a:lnTo>
                    <a:pt x="67479" y="8968"/>
                  </a:lnTo>
                  <a:lnTo>
                    <a:pt x="67388" y="8968"/>
                  </a:lnTo>
                  <a:cubicBezTo>
                    <a:pt x="67084" y="7752"/>
                    <a:pt x="65990" y="6840"/>
                    <a:pt x="64653" y="6840"/>
                  </a:cubicBezTo>
                  <a:cubicBezTo>
                    <a:pt x="64440" y="6840"/>
                    <a:pt x="64197" y="6870"/>
                    <a:pt x="63984" y="6931"/>
                  </a:cubicBezTo>
                  <a:cubicBezTo>
                    <a:pt x="63680" y="5958"/>
                    <a:pt x="62798" y="5259"/>
                    <a:pt x="61735" y="5259"/>
                  </a:cubicBezTo>
                  <a:cubicBezTo>
                    <a:pt x="61613" y="5259"/>
                    <a:pt x="61491" y="5290"/>
                    <a:pt x="61370" y="5290"/>
                  </a:cubicBezTo>
                  <a:cubicBezTo>
                    <a:pt x="60549" y="2737"/>
                    <a:pt x="58148" y="913"/>
                    <a:pt x="55321" y="913"/>
                  </a:cubicBezTo>
                  <a:cubicBezTo>
                    <a:pt x="52464" y="913"/>
                    <a:pt x="50063" y="2767"/>
                    <a:pt x="49242" y="5320"/>
                  </a:cubicBezTo>
                  <a:cubicBezTo>
                    <a:pt x="49151" y="5320"/>
                    <a:pt x="49029" y="5290"/>
                    <a:pt x="48908" y="5290"/>
                  </a:cubicBezTo>
                  <a:cubicBezTo>
                    <a:pt x="47904" y="5290"/>
                    <a:pt x="46993" y="5776"/>
                    <a:pt x="46415" y="6506"/>
                  </a:cubicBezTo>
                  <a:cubicBezTo>
                    <a:pt x="46081" y="6262"/>
                    <a:pt x="45686" y="6141"/>
                    <a:pt x="45260" y="6141"/>
                  </a:cubicBezTo>
                  <a:cubicBezTo>
                    <a:pt x="44227" y="6141"/>
                    <a:pt x="43406" y="6961"/>
                    <a:pt x="43376" y="7965"/>
                  </a:cubicBezTo>
                  <a:close/>
                  <a:moveTo>
                    <a:pt x="21187" y="12038"/>
                  </a:moveTo>
                  <a:cubicBezTo>
                    <a:pt x="21795" y="12038"/>
                    <a:pt x="22311" y="12554"/>
                    <a:pt x="22311" y="13162"/>
                  </a:cubicBezTo>
                  <a:lnTo>
                    <a:pt x="22311" y="13162"/>
                  </a:lnTo>
                  <a:cubicBezTo>
                    <a:pt x="22311" y="13770"/>
                    <a:pt x="21795" y="14287"/>
                    <a:pt x="21187" y="14287"/>
                  </a:cubicBezTo>
                  <a:lnTo>
                    <a:pt x="21156" y="14287"/>
                  </a:lnTo>
                  <a:cubicBezTo>
                    <a:pt x="20548" y="14287"/>
                    <a:pt x="20032" y="13770"/>
                    <a:pt x="20032" y="13162"/>
                  </a:cubicBezTo>
                  <a:lnTo>
                    <a:pt x="20032" y="13162"/>
                  </a:lnTo>
                  <a:cubicBezTo>
                    <a:pt x="20032" y="12554"/>
                    <a:pt x="20548" y="12038"/>
                    <a:pt x="21156" y="120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8" name="Google Shape;938;p24"/>
          <p:cNvGrpSpPr/>
          <p:nvPr/>
        </p:nvGrpSpPr>
        <p:grpSpPr>
          <a:xfrm>
            <a:off x="8509364" y="1670651"/>
            <a:ext cx="2403704" cy="522741"/>
            <a:chOff x="4007175" y="1128725"/>
            <a:chExt cx="2166475" cy="471150"/>
          </a:xfrm>
        </p:grpSpPr>
        <p:sp>
          <p:nvSpPr>
            <p:cNvPr id="939" name="Google Shape;939;p24"/>
            <p:cNvSpPr/>
            <p:nvPr/>
          </p:nvSpPr>
          <p:spPr>
            <a:xfrm>
              <a:off x="4007175" y="1128725"/>
              <a:ext cx="2166475" cy="386050"/>
            </a:xfrm>
            <a:custGeom>
              <a:rect b="b" l="l" r="r" t="t"/>
              <a:pathLst>
                <a:path extrusionOk="0" h="15442" w="86659">
                  <a:moveTo>
                    <a:pt x="1308" y="12858"/>
                  </a:moveTo>
                  <a:lnTo>
                    <a:pt x="3527" y="12858"/>
                  </a:lnTo>
                  <a:cubicBezTo>
                    <a:pt x="3496" y="12676"/>
                    <a:pt x="3466" y="12524"/>
                    <a:pt x="3466" y="12341"/>
                  </a:cubicBezTo>
                  <a:cubicBezTo>
                    <a:pt x="3466" y="10639"/>
                    <a:pt x="4864" y="9271"/>
                    <a:pt x="6566" y="9271"/>
                  </a:cubicBezTo>
                  <a:cubicBezTo>
                    <a:pt x="7204" y="9271"/>
                    <a:pt x="7782" y="9454"/>
                    <a:pt x="8268" y="9788"/>
                  </a:cubicBezTo>
                  <a:cubicBezTo>
                    <a:pt x="8481" y="8967"/>
                    <a:pt x="9211" y="8390"/>
                    <a:pt x="10092" y="8390"/>
                  </a:cubicBezTo>
                  <a:cubicBezTo>
                    <a:pt x="10366" y="8390"/>
                    <a:pt x="10639" y="8451"/>
                    <a:pt x="10882" y="8542"/>
                  </a:cubicBezTo>
                  <a:cubicBezTo>
                    <a:pt x="11490" y="6140"/>
                    <a:pt x="13679" y="4347"/>
                    <a:pt x="16262" y="4347"/>
                  </a:cubicBezTo>
                  <a:cubicBezTo>
                    <a:pt x="18177" y="4347"/>
                    <a:pt x="19879" y="5320"/>
                    <a:pt x="20883" y="6779"/>
                  </a:cubicBezTo>
                  <a:cubicBezTo>
                    <a:pt x="21430" y="6171"/>
                    <a:pt x="22220" y="5806"/>
                    <a:pt x="23101" y="5806"/>
                  </a:cubicBezTo>
                  <a:cubicBezTo>
                    <a:pt x="23983" y="5806"/>
                    <a:pt x="24804" y="6171"/>
                    <a:pt x="25351" y="6779"/>
                  </a:cubicBezTo>
                  <a:cubicBezTo>
                    <a:pt x="25807" y="2949"/>
                    <a:pt x="29059" y="1"/>
                    <a:pt x="33010" y="1"/>
                  </a:cubicBezTo>
                  <a:cubicBezTo>
                    <a:pt x="37266" y="1"/>
                    <a:pt x="40731" y="3466"/>
                    <a:pt x="40731" y="7721"/>
                  </a:cubicBezTo>
                  <a:cubicBezTo>
                    <a:pt x="40731" y="7873"/>
                    <a:pt x="40731" y="8055"/>
                    <a:pt x="40731" y="8207"/>
                  </a:cubicBezTo>
                  <a:lnTo>
                    <a:pt x="40731" y="8207"/>
                  </a:lnTo>
                  <a:cubicBezTo>
                    <a:pt x="40853" y="6900"/>
                    <a:pt x="41947" y="5867"/>
                    <a:pt x="43284" y="5867"/>
                  </a:cubicBezTo>
                  <a:cubicBezTo>
                    <a:pt x="44713" y="5867"/>
                    <a:pt x="45837" y="6992"/>
                    <a:pt x="45837" y="8420"/>
                  </a:cubicBezTo>
                  <a:cubicBezTo>
                    <a:pt x="45837" y="8572"/>
                    <a:pt x="45837" y="8754"/>
                    <a:pt x="45807" y="8906"/>
                  </a:cubicBezTo>
                  <a:cubicBezTo>
                    <a:pt x="45959" y="8846"/>
                    <a:pt x="46141" y="8815"/>
                    <a:pt x="46324" y="8815"/>
                  </a:cubicBezTo>
                  <a:cubicBezTo>
                    <a:pt x="47236" y="8815"/>
                    <a:pt x="47996" y="9575"/>
                    <a:pt x="47996" y="10487"/>
                  </a:cubicBezTo>
                  <a:cubicBezTo>
                    <a:pt x="47996" y="10669"/>
                    <a:pt x="47965" y="10821"/>
                    <a:pt x="47935" y="10973"/>
                  </a:cubicBezTo>
                  <a:lnTo>
                    <a:pt x="51521" y="10973"/>
                  </a:lnTo>
                  <a:cubicBezTo>
                    <a:pt x="51491" y="10821"/>
                    <a:pt x="51461" y="10669"/>
                    <a:pt x="51461" y="10517"/>
                  </a:cubicBezTo>
                  <a:cubicBezTo>
                    <a:pt x="51461" y="9818"/>
                    <a:pt x="51947" y="9210"/>
                    <a:pt x="52585" y="8998"/>
                  </a:cubicBezTo>
                  <a:cubicBezTo>
                    <a:pt x="52616" y="7843"/>
                    <a:pt x="53558" y="6931"/>
                    <a:pt x="54743" y="6931"/>
                  </a:cubicBezTo>
                  <a:cubicBezTo>
                    <a:pt x="55230" y="6931"/>
                    <a:pt x="55655" y="7083"/>
                    <a:pt x="56020" y="7356"/>
                  </a:cubicBezTo>
                  <a:cubicBezTo>
                    <a:pt x="56689" y="6536"/>
                    <a:pt x="57722" y="5988"/>
                    <a:pt x="58877" y="5988"/>
                  </a:cubicBezTo>
                  <a:cubicBezTo>
                    <a:pt x="58999" y="5988"/>
                    <a:pt x="59120" y="5988"/>
                    <a:pt x="59242" y="6019"/>
                  </a:cubicBezTo>
                  <a:cubicBezTo>
                    <a:pt x="60184" y="3101"/>
                    <a:pt x="62889" y="1004"/>
                    <a:pt x="66111" y="1004"/>
                  </a:cubicBezTo>
                  <a:cubicBezTo>
                    <a:pt x="69333" y="1004"/>
                    <a:pt x="72039" y="3101"/>
                    <a:pt x="72981" y="5988"/>
                  </a:cubicBezTo>
                  <a:cubicBezTo>
                    <a:pt x="73102" y="5958"/>
                    <a:pt x="73254" y="5958"/>
                    <a:pt x="73406" y="5958"/>
                  </a:cubicBezTo>
                  <a:cubicBezTo>
                    <a:pt x="74592" y="5958"/>
                    <a:pt x="75595" y="6748"/>
                    <a:pt x="75929" y="7812"/>
                  </a:cubicBezTo>
                  <a:cubicBezTo>
                    <a:pt x="76172" y="7751"/>
                    <a:pt x="76446" y="7721"/>
                    <a:pt x="76719" y="7721"/>
                  </a:cubicBezTo>
                  <a:cubicBezTo>
                    <a:pt x="78209" y="7721"/>
                    <a:pt x="79455" y="8754"/>
                    <a:pt x="79789" y="10153"/>
                  </a:cubicBezTo>
                  <a:lnTo>
                    <a:pt x="79881" y="10153"/>
                  </a:lnTo>
                  <a:lnTo>
                    <a:pt x="79881" y="10213"/>
                  </a:lnTo>
                  <a:cubicBezTo>
                    <a:pt x="80093" y="10183"/>
                    <a:pt x="80306" y="10153"/>
                    <a:pt x="80519" y="10153"/>
                  </a:cubicBezTo>
                  <a:cubicBezTo>
                    <a:pt x="81978" y="10153"/>
                    <a:pt x="83163" y="11338"/>
                    <a:pt x="83163" y="12797"/>
                  </a:cubicBezTo>
                  <a:cubicBezTo>
                    <a:pt x="83163" y="12797"/>
                    <a:pt x="83163" y="12828"/>
                    <a:pt x="83163" y="12858"/>
                  </a:cubicBezTo>
                  <a:lnTo>
                    <a:pt x="85352" y="12858"/>
                  </a:lnTo>
                  <a:cubicBezTo>
                    <a:pt x="86081" y="12858"/>
                    <a:pt x="86659" y="13435"/>
                    <a:pt x="86659" y="14135"/>
                  </a:cubicBezTo>
                  <a:lnTo>
                    <a:pt x="86659" y="14135"/>
                  </a:lnTo>
                  <a:cubicBezTo>
                    <a:pt x="86659" y="14864"/>
                    <a:pt x="86081" y="15442"/>
                    <a:pt x="85352" y="15442"/>
                  </a:cubicBezTo>
                  <a:lnTo>
                    <a:pt x="80519" y="15442"/>
                  </a:lnTo>
                  <a:lnTo>
                    <a:pt x="79881" y="15442"/>
                  </a:lnTo>
                  <a:lnTo>
                    <a:pt x="73315" y="15442"/>
                  </a:lnTo>
                  <a:lnTo>
                    <a:pt x="6566" y="15442"/>
                  </a:lnTo>
                  <a:lnTo>
                    <a:pt x="1308" y="15442"/>
                  </a:lnTo>
                  <a:cubicBezTo>
                    <a:pt x="578" y="15442"/>
                    <a:pt x="1" y="14864"/>
                    <a:pt x="1" y="14135"/>
                  </a:cubicBezTo>
                  <a:lnTo>
                    <a:pt x="1" y="14135"/>
                  </a:lnTo>
                  <a:cubicBezTo>
                    <a:pt x="1" y="13435"/>
                    <a:pt x="578" y="12858"/>
                    <a:pt x="1308" y="12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>
              <a:off x="4228300" y="1242700"/>
              <a:ext cx="1758425" cy="357175"/>
            </a:xfrm>
            <a:custGeom>
              <a:rect b="b" l="l" r="r" t="t"/>
              <a:pathLst>
                <a:path extrusionOk="0" h="14287" w="70337">
                  <a:moveTo>
                    <a:pt x="43376" y="7965"/>
                  </a:moveTo>
                  <a:cubicBezTo>
                    <a:pt x="42798" y="8147"/>
                    <a:pt x="42372" y="8664"/>
                    <a:pt x="42372" y="9302"/>
                  </a:cubicBezTo>
                  <a:cubicBezTo>
                    <a:pt x="42372" y="9454"/>
                    <a:pt x="42403" y="9576"/>
                    <a:pt x="42433" y="9697"/>
                  </a:cubicBezTo>
                  <a:lnTo>
                    <a:pt x="39242" y="9697"/>
                  </a:lnTo>
                  <a:cubicBezTo>
                    <a:pt x="39302" y="9576"/>
                    <a:pt x="39302" y="9424"/>
                    <a:pt x="39302" y="9272"/>
                  </a:cubicBezTo>
                  <a:cubicBezTo>
                    <a:pt x="39302" y="8451"/>
                    <a:pt x="38634" y="7813"/>
                    <a:pt x="37843" y="7813"/>
                  </a:cubicBezTo>
                  <a:cubicBezTo>
                    <a:pt x="37661" y="7813"/>
                    <a:pt x="37509" y="7843"/>
                    <a:pt x="37388" y="7873"/>
                  </a:cubicBezTo>
                  <a:cubicBezTo>
                    <a:pt x="37388" y="7752"/>
                    <a:pt x="37418" y="7600"/>
                    <a:pt x="37418" y="7448"/>
                  </a:cubicBezTo>
                  <a:cubicBezTo>
                    <a:pt x="37418" y="6202"/>
                    <a:pt x="36415" y="5199"/>
                    <a:pt x="35169" y="5199"/>
                  </a:cubicBezTo>
                  <a:cubicBezTo>
                    <a:pt x="33983" y="5199"/>
                    <a:pt x="33011" y="6110"/>
                    <a:pt x="32919" y="7265"/>
                  </a:cubicBezTo>
                  <a:lnTo>
                    <a:pt x="32889" y="7265"/>
                  </a:lnTo>
                  <a:cubicBezTo>
                    <a:pt x="32889" y="7113"/>
                    <a:pt x="32919" y="6992"/>
                    <a:pt x="32919" y="6840"/>
                  </a:cubicBezTo>
                  <a:cubicBezTo>
                    <a:pt x="32919" y="5563"/>
                    <a:pt x="32555" y="4347"/>
                    <a:pt x="31947" y="3344"/>
                  </a:cubicBezTo>
                  <a:cubicBezTo>
                    <a:pt x="31916" y="3436"/>
                    <a:pt x="31916" y="3557"/>
                    <a:pt x="31886" y="3648"/>
                  </a:cubicBezTo>
                  <a:lnTo>
                    <a:pt x="31886" y="3648"/>
                  </a:lnTo>
                  <a:cubicBezTo>
                    <a:pt x="31886" y="3527"/>
                    <a:pt x="31886" y="3375"/>
                    <a:pt x="31886" y="3253"/>
                  </a:cubicBezTo>
                  <a:cubicBezTo>
                    <a:pt x="30701" y="1308"/>
                    <a:pt x="28542" y="1"/>
                    <a:pt x="26080" y="1"/>
                  </a:cubicBezTo>
                  <a:cubicBezTo>
                    <a:pt x="22615" y="1"/>
                    <a:pt x="19728" y="2615"/>
                    <a:pt x="19333" y="5989"/>
                  </a:cubicBezTo>
                  <a:cubicBezTo>
                    <a:pt x="18816" y="5472"/>
                    <a:pt x="18117" y="5138"/>
                    <a:pt x="17357" y="5138"/>
                  </a:cubicBezTo>
                  <a:cubicBezTo>
                    <a:pt x="16566" y="5138"/>
                    <a:pt x="15867" y="5472"/>
                    <a:pt x="15351" y="5989"/>
                  </a:cubicBezTo>
                  <a:cubicBezTo>
                    <a:pt x="14469" y="4712"/>
                    <a:pt x="13010" y="3861"/>
                    <a:pt x="11308" y="3861"/>
                  </a:cubicBezTo>
                  <a:cubicBezTo>
                    <a:pt x="8998" y="3861"/>
                    <a:pt x="7083" y="5442"/>
                    <a:pt x="6566" y="7569"/>
                  </a:cubicBezTo>
                  <a:cubicBezTo>
                    <a:pt x="6354" y="7478"/>
                    <a:pt x="6110" y="7417"/>
                    <a:pt x="5867" y="7417"/>
                  </a:cubicBezTo>
                  <a:cubicBezTo>
                    <a:pt x="5077" y="7417"/>
                    <a:pt x="4439" y="7934"/>
                    <a:pt x="4256" y="8664"/>
                  </a:cubicBezTo>
                  <a:cubicBezTo>
                    <a:pt x="3800" y="8360"/>
                    <a:pt x="3284" y="8208"/>
                    <a:pt x="2736" y="8208"/>
                  </a:cubicBezTo>
                  <a:cubicBezTo>
                    <a:pt x="1247" y="8208"/>
                    <a:pt x="31" y="9393"/>
                    <a:pt x="1" y="10883"/>
                  </a:cubicBezTo>
                  <a:lnTo>
                    <a:pt x="26384" y="10883"/>
                  </a:lnTo>
                  <a:cubicBezTo>
                    <a:pt x="26719" y="10883"/>
                    <a:pt x="26992" y="11156"/>
                    <a:pt x="26992" y="11460"/>
                  </a:cubicBezTo>
                  <a:cubicBezTo>
                    <a:pt x="26992" y="11794"/>
                    <a:pt x="26080" y="12038"/>
                    <a:pt x="26384" y="12038"/>
                  </a:cubicBezTo>
                  <a:lnTo>
                    <a:pt x="24773" y="12038"/>
                  </a:lnTo>
                  <a:cubicBezTo>
                    <a:pt x="24165" y="12038"/>
                    <a:pt x="23679" y="12554"/>
                    <a:pt x="23679" y="13162"/>
                  </a:cubicBezTo>
                  <a:lnTo>
                    <a:pt x="23679" y="13162"/>
                  </a:lnTo>
                  <a:cubicBezTo>
                    <a:pt x="23679" y="13770"/>
                    <a:pt x="24165" y="14287"/>
                    <a:pt x="24773" y="14287"/>
                  </a:cubicBezTo>
                  <a:lnTo>
                    <a:pt x="64926" y="14287"/>
                  </a:lnTo>
                  <a:cubicBezTo>
                    <a:pt x="65534" y="14287"/>
                    <a:pt x="66051" y="13770"/>
                    <a:pt x="66051" y="13162"/>
                  </a:cubicBezTo>
                  <a:lnTo>
                    <a:pt x="66051" y="13162"/>
                  </a:lnTo>
                  <a:cubicBezTo>
                    <a:pt x="66051" y="12554"/>
                    <a:pt x="65534" y="12038"/>
                    <a:pt x="64926" y="12038"/>
                  </a:cubicBezTo>
                  <a:lnTo>
                    <a:pt x="62646" y="12038"/>
                  </a:lnTo>
                  <a:cubicBezTo>
                    <a:pt x="62342" y="12038"/>
                    <a:pt x="62069" y="11794"/>
                    <a:pt x="62069" y="11460"/>
                  </a:cubicBezTo>
                  <a:cubicBezTo>
                    <a:pt x="62069" y="11156"/>
                    <a:pt x="63042" y="10883"/>
                    <a:pt x="62646" y="10883"/>
                  </a:cubicBezTo>
                  <a:lnTo>
                    <a:pt x="64470" y="10883"/>
                  </a:lnTo>
                  <a:lnTo>
                    <a:pt x="70336" y="10883"/>
                  </a:lnTo>
                  <a:cubicBezTo>
                    <a:pt x="70124" y="9788"/>
                    <a:pt x="69181" y="8968"/>
                    <a:pt x="68026" y="8968"/>
                  </a:cubicBezTo>
                  <a:cubicBezTo>
                    <a:pt x="67844" y="8968"/>
                    <a:pt x="67662" y="8998"/>
                    <a:pt x="67479" y="9028"/>
                  </a:cubicBezTo>
                  <a:lnTo>
                    <a:pt x="67479" y="8968"/>
                  </a:lnTo>
                  <a:lnTo>
                    <a:pt x="67388" y="8968"/>
                  </a:lnTo>
                  <a:cubicBezTo>
                    <a:pt x="67084" y="7752"/>
                    <a:pt x="65990" y="6840"/>
                    <a:pt x="64653" y="6840"/>
                  </a:cubicBezTo>
                  <a:cubicBezTo>
                    <a:pt x="64440" y="6840"/>
                    <a:pt x="64197" y="6870"/>
                    <a:pt x="63984" y="6931"/>
                  </a:cubicBezTo>
                  <a:cubicBezTo>
                    <a:pt x="63680" y="5958"/>
                    <a:pt x="62798" y="5259"/>
                    <a:pt x="61735" y="5259"/>
                  </a:cubicBezTo>
                  <a:cubicBezTo>
                    <a:pt x="61613" y="5259"/>
                    <a:pt x="61491" y="5290"/>
                    <a:pt x="61370" y="5290"/>
                  </a:cubicBezTo>
                  <a:cubicBezTo>
                    <a:pt x="60549" y="2737"/>
                    <a:pt x="58148" y="913"/>
                    <a:pt x="55321" y="913"/>
                  </a:cubicBezTo>
                  <a:cubicBezTo>
                    <a:pt x="52464" y="913"/>
                    <a:pt x="50063" y="2767"/>
                    <a:pt x="49242" y="5320"/>
                  </a:cubicBezTo>
                  <a:cubicBezTo>
                    <a:pt x="49151" y="5320"/>
                    <a:pt x="49029" y="5290"/>
                    <a:pt x="48908" y="5290"/>
                  </a:cubicBezTo>
                  <a:cubicBezTo>
                    <a:pt x="47904" y="5290"/>
                    <a:pt x="46993" y="5776"/>
                    <a:pt x="46415" y="6506"/>
                  </a:cubicBezTo>
                  <a:cubicBezTo>
                    <a:pt x="46081" y="6262"/>
                    <a:pt x="45686" y="6141"/>
                    <a:pt x="45260" y="6141"/>
                  </a:cubicBezTo>
                  <a:cubicBezTo>
                    <a:pt x="44227" y="6141"/>
                    <a:pt x="43406" y="6961"/>
                    <a:pt x="43376" y="7965"/>
                  </a:cubicBezTo>
                  <a:close/>
                  <a:moveTo>
                    <a:pt x="21187" y="12038"/>
                  </a:moveTo>
                  <a:cubicBezTo>
                    <a:pt x="21795" y="12038"/>
                    <a:pt x="22311" y="12554"/>
                    <a:pt x="22311" y="13162"/>
                  </a:cubicBezTo>
                  <a:lnTo>
                    <a:pt x="22311" y="13162"/>
                  </a:lnTo>
                  <a:cubicBezTo>
                    <a:pt x="22311" y="13770"/>
                    <a:pt x="21795" y="14287"/>
                    <a:pt x="21187" y="14287"/>
                  </a:cubicBezTo>
                  <a:lnTo>
                    <a:pt x="21156" y="14287"/>
                  </a:lnTo>
                  <a:cubicBezTo>
                    <a:pt x="20548" y="14287"/>
                    <a:pt x="20032" y="13770"/>
                    <a:pt x="20032" y="13162"/>
                  </a:cubicBezTo>
                  <a:lnTo>
                    <a:pt x="20032" y="13162"/>
                  </a:lnTo>
                  <a:cubicBezTo>
                    <a:pt x="20032" y="12554"/>
                    <a:pt x="20548" y="12038"/>
                    <a:pt x="21156" y="120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1" name="Google Shape;941;p2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3" name="Google Shape;943;p25"/>
          <p:cNvGrpSpPr/>
          <p:nvPr/>
        </p:nvGrpSpPr>
        <p:grpSpPr>
          <a:xfrm flipH="1">
            <a:off x="4557554" y="4011836"/>
            <a:ext cx="4135748" cy="2200311"/>
            <a:chOff x="427600" y="1407698"/>
            <a:chExt cx="7990240" cy="4251808"/>
          </a:xfrm>
        </p:grpSpPr>
        <p:grpSp>
          <p:nvGrpSpPr>
            <p:cNvPr id="944" name="Google Shape;944;p25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945" name="Google Shape;945;p25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25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5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5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5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0" name="Google Shape;950;p25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951" name="Google Shape;951;p25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25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5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5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5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6" name="Google Shape;956;p25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957" name="Google Shape;957;p25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25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5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5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25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2" name="Google Shape;962;p25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963" name="Google Shape;963;p25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25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25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25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25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8" name="Google Shape;968;p25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969" name="Google Shape;969;p25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25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5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25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25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4" name="Google Shape;974;p25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975" name="Google Shape;975;p25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25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5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5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5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0" name="Google Shape;980;p25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981" name="Google Shape;981;p25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25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25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25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25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86" name="Google Shape;986;p25"/>
          <p:cNvGrpSpPr/>
          <p:nvPr/>
        </p:nvGrpSpPr>
        <p:grpSpPr>
          <a:xfrm flipH="1">
            <a:off x="421804" y="4011836"/>
            <a:ext cx="4135748" cy="2200311"/>
            <a:chOff x="427600" y="1407698"/>
            <a:chExt cx="7990240" cy="4251808"/>
          </a:xfrm>
        </p:grpSpPr>
        <p:grpSp>
          <p:nvGrpSpPr>
            <p:cNvPr id="987" name="Google Shape;987;p25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988" name="Google Shape;988;p25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5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5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5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5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3" name="Google Shape;993;p25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994" name="Google Shape;994;p25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5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5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25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25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9" name="Google Shape;999;p25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1000" name="Google Shape;1000;p25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25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25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25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25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5" name="Google Shape;1005;p25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1006" name="Google Shape;1006;p25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25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25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25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5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1" name="Google Shape;1011;p25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1012" name="Google Shape;1012;p25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25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5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5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5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7" name="Google Shape;1017;p25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1018" name="Google Shape;1018;p25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5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5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5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5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3" name="Google Shape;1023;p25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1024" name="Google Shape;1024;p25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5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5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5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5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9" name="Google Shape;1029;p25"/>
          <p:cNvGrpSpPr/>
          <p:nvPr/>
        </p:nvGrpSpPr>
        <p:grpSpPr>
          <a:xfrm>
            <a:off x="-254845" y="582334"/>
            <a:ext cx="1529562" cy="487037"/>
            <a:chOff x="2293625" y="793625"/>
            <a:chExt cx="1052475" cy="335125"/>
          </a:xfrm>
        </p:grpSpPr>
        <p:sp>
          <p:nvSpPr>
            <p:cNvPr id="1030" name="Google Shape;1030;p25"/>
            <p:cNvSpPr/>
            <p:nvPr/>
          </p:nvSpPr>
          <p:spPr>
            <a:xfrm>
              <a:off x="2293625" y="793625"/>
              <a:ext cx="1052475" cy="272050"/>
            </a:xfrm>
            <a:custGeom>
              <a:rect b="b" l="l" r="r" t="t"/>
              <a:pathLst>
                <a:path extrusionOk="0" h="10882" w="42099">
                  <a:moveTo>
                    <a:pt x="699" y="9514"/>
                  </a:moveTo>
                  <a:lnTo>
                    <a:pt x="2797" y="9514"/>
                  </a:lnTo>
                  <a:cubicBezTo>
                    <a:pt x="2766" y="9392"/>
                    <a:pt x="2736" y="9210"/>
                    <a:pt x="2736" y="9028"/>
                  </a:cubicBezTo>
                  <a:cubicBezTo>
                    <a:pt x="2736" y="7508"/>
                    <a:pt x="3982" y="6262"/>
                    <a:pt x="5532" y="6262"/>
                  </a:cubicBezTo>
                  <a:cubicBezTo>
                    <a:pt x="6140" y="6262"/>
                    <a:pt x="6718" y="6444"/>
                    <a:pt x="7174" y="6809"/>
                  </a:cubicBezTo>
                  <a:cubicBezTo>
                    <a:pt x="7174" y="6778"/>
                    <a:pt x="7174" y="6748"/>
                    <a:pt x="7174" y="6718"/>
                  </a:cubicBezTo>
                  <a:cubicBezTo>
                    <a:pt x="7174" y="5198"/>
                    <a:pt x="8420" y="3952"/>
                    <a:pt x="9970" y="3952"/>
                  </a:cubicBezTo>
                  <a:cubicBezTo>
                    <a:pt x="10852" y="3952"/>
                    <a:pt x="11642" y="4347"/>
                    <a:pt x="12128" y="4985"/>
                  </a:cubicBezTo>
                  <a:cubicBezTo>
                    <a:pt x="12523" y="4772"/>
                    <a:pt x="12949" y="4681"/>
                    <a:pt x="13405" y="4681"/>
                  </a:cubicBezTo>
                  <a:cubicBezTo>
                    <a:pt x="13557" y="4681"/>
                    <a:pt x="13709" y="4681"/>
                    <a:pt x="13861" y="4711"/>
                  </a:cubicBezTo>
                  <a:cubicBezTo>
                    <a:pt x="13861" y="4711"/>
                    <a:pt x="13861" y="4681"/>
                    <a:pt x="13861" y="4681"/>
                  </a:cubicBezTo>
                  <a:cubicBezTo>
                    <a:pt x="13861" y="3131"/>
                    <a:pt x="15107" y="1885"/>
                    <a:pt x="16657" y="1885"/>
                  </a:cubicBezTo>
                  <a:cubicBezTo>
                    <a:pt x="17204" y="1885"/>
                    <a:pt x="17751" y="2067"/>
                    <a:pt x="18177" y="2371"/>
                  </a:cubicBezTo>
                  <a:cubicBezTo>
                    <a:pt x="18785" y="973"/>
                    <a:pt x="20183" y="0"/>
                    <a:pt x="21794" y="0"/>
                  </a:cubicBezTo>
                  <a:cubicBezTo>
                    <a:pt x="23679" y="0"/>
                    <a:pt x="25259" y="1338"/>
                    <a:pt x="25654" y="3131"/>
                  </a:cubicBezTo>
                  <a:cubicBezTo>
                    <a:pt x="26019" y="2948"/>
                    <a:pt x="26445" y="2827"/>
                    <a:pt x="26870" y="2827"/>
                  </a:cubicBezTo>
                  <a:cubicBezTo>
                    <a:pt x="28177" y="2827"/>
                    <a:pt x="29302" y="3739"/>
                    <a:pt x="29575" y="4955"/>
                  </a:cubicBezTo>
                  <a:cubicBezTo>
                    <a:pt x="29940" y="4772"/>
                    <a:pt x="30366" y="4681"/>
                    <a:pt x="30822" y="4681"/>
                  </a:cubicBezTo>
                  <a:cubicBezTo>
                    <a:pt x="32129" y="4681"/>
                    <a:pt x="33223" y="5593"/>
                    <a:pt x="33527" y="6809"/>
                  </a:cubicBezTo>
                  <a:cubicBezTo>
                    <a:pt x="33922" y="6201"/>
                    <a:pt x="34621" y="5775"/>
                    <a:pt x="35411" y="5775"/>
                  </a:cubicBezTo>
                  <a:cubicBezTo>
                    <a:pt x="36658" y="5775"/>
                    <a:pt x="37661" y="6778"/>
                    <a:pt x="37661" y="7994"/>
                  </a:cubicBezTo>
                  <a:cubicBezTo>
                    <a:pt x="37661" y="8572"/>
                    <a:pt x="37448" y="9119"/>
                    <a:pt x="37083" y="9514"/>
                  </a:cubicBezTo>
                  <a:lnTo>
                    <a:pt x="39515" y="9514"/>
                  </a:lnTo>
                  <a:cubicBezTo>
                    <a:pt x="39880" y="9514"/>
                    <a:pt x="40184" y="9818"/>
                    <a:pt x="40184" y="10183"/>
                  </a:cubicBezTo>
                  <a:lnTo>
                    <a:pt x="40184" y="10183"/>
                  </a:lnTo>
                  <a:cubicBezTo>
                    <a:pt x="40184" y="10578"/>
                    <a:pt x="39880" y="10882"/>
                    <a:pt x="39515" y="10882"/>
                  </a:cubicBezTo>
                  <a:lnTo>
                    <a:pt x="699" y="10882"/>
                  </a:lnTo>
                  <a:cubicBezTo>
                    <a:pt x="335" y="10882"/>
                    <a:pt x="0" y="10578"/>
                    <a:pt x="0" y="10183"/>
                  </a:cubicBezTo>
                  <a:lnTo>
                    <a:pt x="0" y="10183"/>
                  </a:lnTo>
                  <a:cubicBezTo>
                    <a:pt x="0" y="9818"/>
                    <a:pt x="335" y="9514"/>
                    <a:pt x="699" y="9514"/>
                  </a:cubicBezTo>
                  <a:close/>
                  <a:moveTo>
                    <a:pt x="41399" y="9514"/>
                  </a:moveTo>
                  <a:lnTo>
                    <a:pt x="41430" y="9514"/>
                  </a:lnTo>
                  <a:cubicBezTo>
                    <a:pt x="41794" y="9514"/>
                    <a:pt x="42098" y="9818"/>
                    <a:pt x="42098" y="10183"/>
                  </a:cubicBezTo>
                  <a:lnTo>
                    <a:pt x="42098" y="10183"/>
                  </a:lnTo>
                  <a:cubicBezTo>
                    <a:pt x="42098" y="10578"/>
                    <a:pt x="41794" y="10882"/>
                    <a:pt x="41430" y="10882"/>
                  </a:cubicBezTo>
                  <a:lnTo>
                    <a:pt x="41399" y="10882"/>
                  </a:lnTo>
                  <a:cubicBezTo>
                    <a:pt x="41035" y="10882"/>
                    <a:pt x="40731" y="10578"/>
                    <a:pt x="40731" y="10183"/>
                  </a:cubicBezTo>
                  <a:lnTo>
                    <a:pt x="40731" y="10183"/>
                  </a:lnTo>
                  <a:cubicBezTo>
                    <a:pt x="40731" y="9818"/>
                    <a:pt x="41035" y="9514"/>
                    <a:pt x="41399" y="9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5"/>
            <p:cNvSpPr/>
            <p:nvPr/>
          </p:nvSpPr>
          <p:spPr>
            <a:xfrm>
              <a:off x="2414450" y="898475"/>
              <a:ext cx="657325" cy="230275"/>
            </a:xfrm>
            <a:custGeom>
              <a:rect b="b" l="l" r="r" t="t"/>
              <a:pathLst>
                <a:path extrusionOk="0" h="9211" w="26293">
                  <a:moveTo>
                    <a:pt x="1338" y="7539"/>
                  </a:moveTo>
                  <a:lnTo>
                    <a:pt x="2128" y="7539"/>
                  </a:lnTo>
                  <a:cubicBezTo>
                    <a:pt x="2371" y="7539"/>
                    <a:pt x="2554" y="7356"/>
                    <a:pt x="2554" y="7113"/>
                  </a:cubicBezTo>
                  <a:cubicBezTo>
                    <a:pt x="2554" y="6870"/>
                    <a:pt x="2402" y="6688"/>
                    <a:pt x="2128" y="6688"/>
                  </a:cubicBezTo>
                  <a:lnTo>
                    <a:pt x="0" y="6688"/>
                  </a:lnTo>
                  <a:cubicBezTo>
                    <a:pt x="31" y="5168"/>
                    <a:pt x="1277" y="3952"/>
                    <a:pt x="2766" y="3952"/>
                  </a:cubicBezTo>
                  <a:cubicBezTo>
                    <a:pt x="3648" y="3952"/>
                    <a:pt x="4438" y="4347"/>
                    <a:pt x="4955" y="4986"/>
                  </a:cubicBezTo>
                  <a:cubicBezTo>
                    <a:pt x="5320" y="4803"/>
                    <a:pt x="5775" y="4682"/>
                    <a:pt x="6231" y="4682"/>
                  </a:cubicBezTo>
                  <a:cubicBezTo>
                    <a:pt x="6383" y="4682"/>
                    <a:pt x="6535" y="4712"/>
                    <a:pt x="6657" y="4742"/>
                  </a:cubicBezTo>
                  <a:cubicBezTo>
                    <a:pt x="6657" y="4712"/>
                    <a:pt x="6657" y="4712"/>
                    <a:pt x="6657" y="4682"/>
                  </a:cubicBezTo>
                  <a:cubicBezTo>
                    <a:pt x="6657" y="3162"/>
                    <a:pt x="7903" y="1916"/>
                    <a:pt x="9453" y="1916"/>
                  </a:cubicBezTo>
                  <a:cubicBezTo>
                    <a:pt x="10031" y="1916"/>
                    <a:pt x="10548" y="2068"/>
                    <a:pt x="11004" y="2372"/>
                  </a:cubicBezTo>
                  <a:cubicBezTo>
                    <a:pt x="11611" y="973"/>
                    <a:pt x="12979" y="1"/>
                    <a:pt x="14621" y="1"/>
                  </a:cubicBezTo>
                  <a:cubicBezTo>
                    <a:pt x="16505" y="1"/>
                    <a:pt x="18086" y="1338"/>
                    <a:pt x="18450" y="3131"/>
                  </a:cubicBezTo>
                  <a:cubicBezTo>
                    <a:pt x="18846" y="2949"/>
                    <a:pt x="19241" y="2858"/>
                    <a:pt x="19697" y="2858"/>
                  </a:cubicBezTo>
                  <a:cubicBezTo>
                    <a:pt x="21004" y="2858"/>
                    <a:pt x="22098" y="3739"/>
                    <a:pt x="22402" y="4986"/>
                  </a:cubicBezTo>
                  <a:cubicBezTo>
                    <a:pt x="22767" y="4803"/>
                    <a:pt x="23192" y="4682"/>
                    <a:pt x="23618" y="4682"/>
                  </a:cubicBezTo>
                  <a:cubicBezTo>
                    <a:pt x="24894" y="4682"/>
                    <a:pt x="25958" y="5533"/>
                    <a:pt x="26293" y="6688"/>
                  </a:cubicBezTo>
                  <a:lnTo>
                    <a:pt x="14925" y="6688"/>
                  </a:lnTo>
                  <a:cubicBezTo>
                    <a:pt x="14681" y="6688"/>
                    <a:pt x="14499" y="6870"/>
                    <a:pt x="14499" y="7113"/>
                  </a:cubicBezTo>
                  <a:cubicBezTo>
                    <a:pt x="14499" y="7356"/>
                    <a:pt x="14681" y="7539"/>
                    <a:pt x="14925" y="7539"/>
                  </a:cubicBezTo>
                  <a:lnTo>
                    <a:pt x="18420" y="7539"/>
                  </a:lnTo>
                  <a:cubicBezTo>
                    <a:pt x="18876" y="7539"/>
                    <a:pt x="19271" y="7934"/>
                    <a:pt x="19271" y="8390"/>
                  </a:cubicBezTo>
                  <a:lnTo>
                    <a:pt x="19271" y="8390"/>
                  </a:lnTo>
                  <a:cubicBezTo>
                    <a:pt x="19271" y="8846"/>
                    <a:pt x="18876" y="9211"/>
                    <a:pt x="18420" y="9211"/>
                  </a:cubicBezTo>
                  <a:lnTo>
                    <a:pt x="1338" y="9211"/>
                  </a:lnTo>
                  <a:cubicBezTo>
                    <a:pt x="882" y="9211"/>
                    <a:pt x="517" y="8846"/>
                    <a:pt x="517" y="8390"/>
                  </a:cubicBezTo>
                  <a:lnTo>
                    <a:pt x="517" y="8390"/>
                  </a:lnTo>
                  <a:cubicBezTo>
                    <a:pt x="517" y="7934"/>
                    <a:pt x="882" y="7539"/>
                    <a:pt x="1338" y="7539"/>
                  </a:cubicBezTo>
                  <a:close/>
                  <a:moveTo>
                    <a:pt x="20852" y="7539"/>
                  </a:moveTo>
                  <a:cubicBezTo>
                    <a:pt x="20396" y="7539"/>
                    <a:pt x="20031" y="7934"/>
                    <a:pt x="20031" y="8390"/>
                  </a:cubicBezTo>
                  <a:lnTo>
                    <a:pt x="20031" y="8390"/>
                  </a:lnTo>
                  <a:cubicBezTo>
                    <a:pt x="20031" y="8846"/>
                    <a:pt x="20396" y="9211"/>
                    <a:pt x="20852" y="9211"/>
                  </a:cubicBezTo>
                  <a:lnTo>
                    <a:pt x="20882" y="9211"/>
                  </a:lnTo>
                  <a:cubicBezTo>
                    <a:pt x="21338" y="9211"/>
                    <a:pt x="21703" y="8846"/>
                    <a:pt x="21703" y="8390"/>
                  </a:cubicBezTo>
                  <a:lnTo>
                    <a:pt x="21703" y="8390"/>
                  </a:lnTo>
                  <a:cubicBezTo>
                    <a:pt x="21703" y="7934"/>
                    <a:pt x="21338" y="7539"/>
                    <a:pt x="20882" y="75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25"/>
          <p:cNvGrpSpPr/>
          <p:nvPr/>
        </p:nvGrpSpPr>
        <p:grpSpPr>
          <a:xfrm>
            <a:off x="8430782" y="2644328"/>
            <a:ext cx="373419" cy="350637"/>
            <a:chOff x="3708550" y="3474950"/>
            <a:chExt cx="256100" cy="240475"/>
          </a:xfrm>
        </p:grpSpPr>
        <p:sp>
          <p:nvSpPr>
            <p:cNvPr id="1033" name="Google Shape;1033;p25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5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25"/>
          <p:cNvGrpSpPr/>
          <p:nvPr/>
        </p:nvGrpSpPr>
        <p:grpSpPr>
          <a:xfrm flipH="1" rot="900019">
            <a:off x="8153308" y="780834"/>
            <a:ext cx="524402" cy="431815"/>
            <a:chOff x="7315125" y="1121525"/>
            <a:chExt cx="1112525" cy="916100"/>
          </a:xfrm>
        </p:grpSpPr>
        <p:sp>
          <p:nvSpPr>
            <p:cNvPr id="1036" name="Google Shape;1036;p25"/>
            <p:cNvSpPr/>
            <p:nvPr/>
          </p:nvSpPr>
          <p:spPr>
            <a:xfrm>
              <a:off x="7315125" y="1121525"/>
              <a:ext cx="1112525" cy="792675"/>
            </a:xfrm>
            <a:custGeom>
              <a:rect b="b" l="l" r="r" t="t"/>
              <a:pathLst>
                <a:path extrusionOk="0" h="31707" w="44501">
                  <a:moveTo>
                    <a:pt x="21718" y="1"/>
                  </a:moveTo>
                  <a:cubicBezTo>
                    <a:pt x="16027" y="1"/>
                    <a:pt x="10701" y="509"/>
                    <a:pt x="7873" y="989"/>
                  </a:cubicBezTo>
                  <a:cubicBezTo>
                    <a:pt x="1" y="2326"/>
                    <a:pt x="2037" y="13816"/>
                    <a:pt x="1733" y="22084"/>
                  </a:cubicBezTo>
                  <a:cubicBezTo>
                    <a:pt x="1449" y="29752"/>
                    <a:pt x="13758" y="31707"/>
                    <a:pt x="24263" y="31707"/>
                  </a:cubicBezTo>
                  <a:cubicBezTo>
                    <a:pt x="29497" y="31707"/>
                    <a:pt x="34283" y="31221"/>
                    <a:pt x="36840" y="30716"/>
                  </a:cubicBezTo>
                  <a:cubicBezTo>
                    <a:pt x="44500" y="29166"/>
                    <a:pt x="44135" y="17676"/>
                    <a:pt x="43558" y="7889"/>
                  </a:cubicBezTo>
                  <a:cubicBezTo>
                    <a:pt x="43188" y="1617"/>
                    <a:pt x="31872" y="1"/>
                    <a:pt x="217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5"/>
            <p:cNvSpPr/>
            <p:nvPr/>
          </p:nvSpPr>
          <p:spPr>
            <a:xfrm>
              <a:off x="7815150" y="1808100"/>
              <a:ext cx="177825" cy="229525"/>
            </a:xfrm>
            <a:custGeom>
              <a:rect b="b" l="l" r="r" t="t"/>
              <a:pathLst>
                <a:path extrusionOk="0" h="9181" w="7113">
                  <a:moveTo>
                    <a:pt x="5016" y="1"/>
                  </a:moveTo>
                  <a:lnTo>
                    <a:pt x="0" y="943"/>
                  </a:lnTo>
                  <a:cubicBezTo>
                    <a:pt x="0" y="943"/>
                    <a:pt x="2888" y="9180"/>
                    <a:pt x="5016" y="9180"/>
                  </a:cubicBezTo>
                  <a:cubicBezTo>
                    <a:pt x="7113" y="9180"/>
                    <a:pt x="5016" y="1"/>
                    <a:pt x="50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8" name="Google Shape;1038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26"/>
          <p:cNvGrpSpPr/>
          <p:nvPr/>
        </p:nvGrpSpPr>
        <p:grpSpPr>
          <a:xfrm>
            <a:off x="4011108" y="3920787"/>
            <a:ext cx="3555360" cy="1969672"/>
            <a:chOff x="774567" y="3920787"/>
            <a:chExt cx="3555360" cy="1969672"/>
          </a:xfrm>
        </p:grpSpPr>
        <p:grpSp>
          <p:nvGrpSpPr>
            <p:cNvPr id="1041" name="Google Shape;1041;p26"/>
            <p:cNvGrpSpPr/>
            <p:nvPr/>
          </p:nvGrpSpPr>
          <p:grpSpPr>
            <a:xfrm>
              <a:off x="1305558" y="4039600"/>
              <a:ext cx="554522" cy="1551488"/>
              <a:chOff x="-1044450" y="1559250"/>
              <a:chExt cx="1313100" cy="3673900"/>
            </a:xfrm>
          </p:grpSpPr>
          <p:sp>
            <p:nvSpPr>
              <p:cNvPr id="1042" name="Google Shape;1042;p26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6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6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6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6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7" name="Google Shape;1047;p26"/>
            <p:cNvGrpSpPr/>
            <p:nvPr/>
          </p:nvGrpSpPr>
          <p:grpSpPr>
            <a:xfrm>
              <a:off x="1816552" y="3920787"/>
              <a:ext cx="554522" cy="1757190"/>
              <a:chOff x="689500" y="2924525"/>
              <a:chExt cx="1313100" cy="4161000"/>
            </a:xfrm>
          </p:grpSpPr>
          <p:sp>
            <p:nvSpPr>
              <p:cNvPr id="1048" name="Google Shape;1048;p26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6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6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6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6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3" name="Google Shape;1053;p26"/>
            <p:cNvGrpSpPr/>
            <p:nvPr/>
          </p:nvGrpSpPr>
          <p:grpSpPr>
            <a:xfrm>
              <a:off x="2335054" y="4089760"/>
              <a:ext cx="554522" cy="1757190"/>
              <a:chOff x="689500" y="2924525"/>
              <a:chExt cx="1313100" cy="4161000"/>
            </a:xfrm>
          </p:grpSpPr>
          <p:sp>
            <p:nvSpPr>
              <p:cNvPr id="1054" name="Google Shape;1054;p26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6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6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6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6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9" name="Google Shape;1059;p26"/>
            <p:cNvGrpSpPr/>
            <p:nvPr/>
          </p:nvGrpSpPr>
          <p:grpSpPr>
            <a:xfrm>
              <a:off x="2769660" y="4236094"/>
              <a:ext cx="554522" cy="1551488"/>
              <a:chOff x="-1044450" y="1559250"/>
              <a:chExt cx="1313100" cy="3673900"/>
            </a:xfrm>
          </p:grpSpPr>
          <p:sp>
            <p:nvSpPr>
              <p:cNvPr id="1060" name="Google Shape;1060;p26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6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6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6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6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5" name="Google Shape;1065;p26"/>
            <p:cNvGrpSpPr/>
            <p:nvPr/>
          </p:nvGrpSpPr>
          <p:grpSpPr>
            <a:xfrm>
              <a:off x="3266958" y="4126465"/>
              <a:ext cx="554522" cy="1551488"/>
              <a:chOff x="-1044450" y="1559250"/>
              <a:chExt cx="1313100" cy="3673900"/>
            </a:xfrm>
          </p:grpSpPr>
          <p:sp>
            <p:nvSpPr>
              <p:cNvPr id="1066" name="Google Shape;1066;p26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6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6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6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6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1" name="Google Shape;1071;p26"/>
            <p:cNvGrpSpPr/>
            <p:nvPr/>
          </p:nvGrpSpPr>
          <p:grpSpPr>
            <a:xfrm>
              <a:off x="3775404" y="4133269"/>
              <a:ext cx="554522" cy="1757190"/>
              <a:chOff x="689500" y="2924525"/>
              <a:chExt cx="1313100" cy="4161000"/>
            </a:xfrm>
          </p:grpSpPr>
          <p:sp>
            <p:nvSpPr>
              <p:cNvPr id="1072" name="Google Shape;1072;p26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6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6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6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6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7" name="Google Shape;1077;p26"/>
            <p:cNvGrpSpPr/>
            <p:nvPr/>
          </p:nvGrpSpPr>
          <p:grpSpPr>
            <a:xfrm>
              <a:off x="774567" y="4039594"/>
              <a:ext cx="554522" cy="1757190"/>
              <a:chOff x="689500" y="2924525"/>
              <a:chExt cx="1313100" cy="4161000"/>
            </a:xfrm>
          </p:grpSpPr>
          <p:sp>
            <p:nvSpPr>
              <p:cNvPr id="1078" name="Google Shape;1078;p26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6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6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6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6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3" name="Google Shape;1083;p26"/>
          <p:cNvGrpSpPr/>
          <p:nvPr/>
        </p:nvGrpSpPr>
        <p:grpSpPr>
          <a:xfrm flipH="1">
            <a:off x="-749930" y="3741209"/>
            <a:ext cx="1529562" cy="487037"/>
            <a:chOff x="2293625" y="793625"/>
            <a:chExt cx="1052475" cy="335125"/>
          </a:xfrm>
        </p:grpSpPr>
        <p:sp>
          <p:nvSpPr>
            <p:cNvPr id="1084" name="Google Shape;1084;p26"/>
            <p:cNvSpPr/>
            <p:nvPr/>
          </p:nvSpPr>
          <p:spPr>
            <a:xfrm>
              <a:off x="2293625" y="793625"/>
              <a:ext cx="1052475" cy="272050"/>
            </a:xfrm>
            <a:custGeom>
              <a:rect b="b" l="l" r="r" t="t"/>
              <a:pathLst>
                <a:path extrusionOk="0" h="10882" w="42099">
                  <a:moveTo>
                    <a:pt x="699" y="9514"/>
                  </a:moveTo>
                  <a:lnTo>
                    <a:pt x="2797" y="9514"/>
                  </a:lnTo>
                  <a:cubicBezTo>
                    <a:pt x="2766" y="9392"/>
                    <a:pt x="2736" y="9210"/>
                    <a:pt x="2736" y="9028"/>
                  </a:cubicBezTo>
                  <a:cubicBezTo>
                    <a:pt x="2736" y="7508"/>
                    <a:pt x="3982" y="6262"/>
                    <a:pt x="5532" y="6262"/>
                  </a:cubicBezTo>
                  <a:cubicBezTo>
                    <a:pt x="6140" y="6262"/>
                    <a:pt x="6718" y="6444"/>
                    <a:pt x="7174" y="6809"/>
                  </a:cubicBezTo>
                  <a:cubicBezTo>
                    <a:pt x="7174" y="6778"/>
                    <a:pt x="7174" y="6748"/>
                    <a:pt x="7174" y="6718"/>
                  </a:cubicBezTo>
                  <a:cubicBezTo>
                    <a:pt x="7174" y="5198"/>
                    <a:pt x="8420" y="3952"/>
                    <a:pt x="9970" y="3952"/>
                  </a:cubicBezTo>
                  <a:cubicBezTo>
                    <a:pt x="10852" y="3952"/>
                    <a:pt x="11642" y="4347"/>
                    <a:pt x="12128" y="4985"/>
                  </a:cubicBezTo>
                  <a:cubicBezTo>
                    <a:pt x="12523" y="4772"/>
                    <a:pt x="12949" y="4681"/>
                    <a:pt x="13405" y="4681"/>
                  </a:cubicBezTo>
                  <a:cubicBezTo>
                    <a:pt x="13557" y="4681"/>
                    <a:pt x="13709" y="4681"/>
                    <a:pt x="13861" y="4711"/>
                  </a:cubicBezTo>
                  <a:cubicBezTo>
                    <a:pt x="13861" y="4711"/>
                    <a:pt x="13861" y="4681"/>
                    <a:pt x="13861" y="4681"/>
                  </a:cubicBezTo>
                  <a:cubicBezTo>
                    <a:pt x="13861" y="3131"/>
                    <a:pt x="15107" y="1885"/>
                    <a:pt x="16657" y="1885"/>
                  </a:cubicBezTo>
                  <a:cubicBezTo>
                    <a:pt x="17204" y="1885"/>
                    <a:pt x="17751" y="2067"/>
                    <a:pt x="18177" y="2371"/>
                  </a:cubicBezTo>
                  <a:cubicBezTo>
                    <a:pt x="18785" y="973"/>
                    <a:pt x="20183" y="0"/>
                    <a:pt x="21794" y="0"/>
                  </a:cubicBezTo>
                  <a:cubicBezTo>
                    <a:pt x="23679" y="0"/>
                    <a:pt x="25259" y="1338"/>
                    <a:pt x="25654" y="3131"/>
                  </a:cubicBezTo>
                  <a:cubicBezTo>
                    <a:pt x="26019" y="2948"/>
                    <a:pt x="26445" y="2827"/>
                    <a:pt x="26870" y="2827"/>
                  </a:cubicBezTo>
                  <a:cubicBezTo>
                    <a:pt x="28177" y="2827"/>
                    <a:pt x="29302" y="3739"/>
                    <a:pt x="29575" y="4955"/>
                  </a:cubicBezTo>
                  <a:cubicBezTo>
                    <a:pt x="29940" y="4772"/>
                    <a:pt x="30366" y="4681"/>
                    <a:pt x="30822" y="4681"/>
                  </a:cubicBezTo>
                  <a:cubicBezTo>
                    <a:pt x="32129" y="4681"/>
                    <a:pt x="33223" y="5593"/>
                    <a:pt x="33527" y="6809"/>
                  </a:cubicBezTo>
                  <a:cubicBezTo>
                    <a:pt x="33922" y="6201"/>
                    <a:pt x="34621" y="5775"/>
                    <a:pt x="35411" y="5775"/>
                  </a:cubicBezTo>
                  <a:cubicBezTo>
                    <a:pt x="36658" y="5775"/>
                    <a:pt x="37661" y="6778"/>
                    <a:pt x="37661" y="7994"/>
                  </a:cubicBezTo>
                  <a:cubicBezTo>
                    <a:pt x="37661" y="8572"/>
                    <a:pt x="37448" y="9119"/>
                    <a:pt x="37083" y="9514"/>
                  </a:cubicBezTo>
                  <a:lnTo>
                    <a:pt x="39515" y="9514"/>
                  </a:lnTo>
                  <a:cubicBezTo>
                    <a:pt x="39880" y="9514"/>
                    <a:pt x="40184" y="9818"/>
                    <a:pt x="40184" y="10183"/>
                  </a:cubicBezTo>
                  <a:lnTo>
                    <a:pt x="40184" y="10183"/>
                  </a:lnTo>
                  <a:cubicBezTo>
                    <a:pt x="40184" y="10578"/>
                    <a:pt x="39880" y="10882"/>
                    <a:pt x="39515" y="10882"/>
                  </a:cubicBezTo>
                  <a:lnTo>
                    <a:pt x="699" y="10882"/>
                  </a:lnTo>
                  <a:cubicBezTo>
                    <a:pt x="335" y="10882"/>
                    <a:pt x="0" y="10578"/>
                    <a:pt x="0" y="10183"/>
                  </a:cubicBezTo>
                  <a:lnTo>
                    <a:pt x="0" y="10183"/>
                  </a:lnTo>
                  <a:cubicBezTo>
                    <a:pt x="0" y="9818"/>
                    <a:pt x="335" y="9514"/>
                    <a:pt x="699" y="9514"/>
                  </a:cubicBezTo>
                  <a:close/>
                  <a:moveTo>
                    <a:pt x="41399" y="9514"/>
                  </a:moveTo>
                  <a:lnTo>
                    <a:pt x="41430" y="9514"/>
                  </a:lnTo>
                  <a:cubicBezTo>
                    <a:pt x="41794" y="9514"/>
                    <a:pt x="42098" y="9818"/>
                    <a:pt x="42098" y="10183"/>
                  </a:cubicBezTo>
                  <a:lnTo>
                    <a:pt x="42098" y="10183"/>
                  </a:lnTo>
                  <a:cubicBezTo>
                    <a:pt x="42098" y="10578"/>
                    <a:pt x="41794" y="10882"/>
                    <a:pt x="41430" y="10882"/>
                  </a:cubicBezTo>
                  <a:lnTo>
                    <a:pt x="41399" y="10882"/>
                  </a:lnTo>
                  <a:cubicBezTo>
                    <a:pt x="41035" y="10882"/>
                    <a:pt x="40731" y="10578"/>
                    <a:pt x="40731" y="10183"/>
                  </a:cubicBezTo>
                  <a:lnTo>
                    <a:pt x="40731" y="10183"/>
                  </a:lnTo>
                  <a:cubicBezTo>
                    <a:pt x="40731" y="9818"/>
                    <a:pt x="41035" y="9514"/>
                    <a:pt x="41399" y="9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6"/>
            <p:cNvSpPr/>
            <p:nvPr/>
          </p:nvSpPr>
          <p:spPr>
            <a:xfrm>
              <a:off x="2414450" y="898475"/>
              <a:ext cx="657325" cy="230275"/>
            </a:xfrm>
            <a:custGeom>
              <a:rect b="b" l="l" r="r" t="t"/>
              <a:pathLst>
                <a:path extrusionOk="0" h="9211" w="26293">
                  <a:moveTo>
                    <a:pt x="1338" y="7539"/>
                  </a:moveTo>
                  <a:lnTo>
                    <a:pt x="2128" y="7539"/>
                  </a:lnTo>
                  <a:cubicBezTo>
                    <a:pt x="2371" y="7539"/>
                    <a:pt x="2554" y="7356"/>
                    <a:pt x="2554" y="7113"/>
                  </a:cubicBezTo>
                  <a:cubicBezTo>
                    <a:pt x="2554" y="6870"/>
                    <a:pt x="2402" y="6688"/>
                    <a:pt x="2128" y="6688"/>
                  </a:cubicBezTo>
                  <a:lnTo>
                    <a:pt x="0" y="6688"/>
                  </a:lnTo>
                  <a:cubicBezTo>
                    <a:pt x="31" y="5168"/>
                    <a:pt x="1277" y="3952"/>
                    <a:pt x="2766" y="3952"/>
                  </a:cubicBezTo>
                  <a:cubicBezTo>
                    <a:pt x="3648" y="3952"/>
                    <a:pt x="4438" y="4347"/>
                    <a:pt x="4955" y="4986"/>
                  </a:cubicBezTo>
                  <a:cubicBezTo>
                    <a:pt x="5320" y="4803"/>
                    <a:pt x="5775" y="4682"/>
                    <a:pt x="6231" y="4682"/>
                  </a:cubicBezTo>
                  <a:cubicBezTo>
                    <a:pt x="6383" y="4682"/>
                    <a:pt x="6535" y="4712"/>
                    <a:pt x="6657" y="4742"/>
                  </a:cubicBezTo>
                  <a:cubicBezTo>
                    <a:pt x="6657" y="4712"/>
                    <a:pt x="6657" y="4712"/>
                    <a:pt x="6657" y="4682"/>
                  </a:cubicBezTo>
                  <a:cubicBezTo>
                    <a:pt x="6657" y="3162"/>
                    <a:pt x="7903" y="1916"/>
                    <a:pt x="9453" y="1916"/>
                  </a:cubicBezTo>
                  <a:cubicBezTo>
                    <a:pt x="10031" y="1916"/>
                    <a:pt x="10548" y="2068"/>
                    <a:pt x="11004" y="2372"/>
                  </a:cubicBezTo>
                  <a:cubicBezTo>
                    <a:pt x="11611" y="973"/>
                    <a:pt x="12979" y="1"/>
                    <a:pt x="14621" y="1"/>
                  </a:cubicBezTo>
                  <a:cubicBezTo>
                    <a:pt x="16505" y="1"/>
                    <a:pt x="18086" y="1338"/>
                    <a:pt x="18450" y="3131"/>
                  </a:cubicBezTo>
                  <a:cubicBezTo>
                    <a:pt x="18846" y="2949"/>
                    <a:pt x="19241" y="2858"/>
                    <a:pt x="19697" y="2858"/>
                  </a:cubicBezTo>
                  <a:cubicBezTo>
                    <a:pt x="21004" y="2858"/>
                    <a:pt x="22098" y="3739"/>
                    <a:pt x="22402" y="4986"/>
                  </a:cubicBezTo>
                  <a:cubicBezTo>
                    <a:pt x="22767" y="4803"/>
                    <a:pt x="23192" y="4682"/>
                    <a:pt x="23618" y="4682"/>
                  </a:cubicBezTo>
                  <a:cubicBezTo>
                    <a:pt x="24894" y="4682"/>
                    <a:pt x="25958" y="5533"/>
                    <a:pt x="26293" y="6688"/>
                  </a:cubicBezTo>
                  <a:lnTo>
                    <a:pt x="14925" y="6688"/>
                  </a:lnTo>
                  <a:cubicBezTo>
                    <a:pt x="14681" y="6688"/>
                    <a:pt x="14499" y="6870"/>
                    <a:pt x="14499" y="7113"/>
                  </a:cubicBezTo>
                  <a:cubicBezTo>
                    <a:pt x="14499" y="7356"/>
                    <a:pt x="14681" y="7539"/>
                    <a:pt x="14925" y="7539"/>
                  </a:cubicBezTo>
                  <a:lnTo>
                    <a:pt x="18420" y="7539"/>
                  </a:lnTo>
                  <a:cubicBezTo>
                    <a:pt x="18876" y="7539"/>
                    <a:pt x="19271" y="7934"/>
                    <a:pt x="19271" y="8390"/>
                  </a:cubicBezTo>
                  <a:lnTo>
                    <a:pt x="19271" y="8390"/>
                  </a:lnTo>
                  <a:cubicBezTo>
                    <a:pt x="19271" y="8846"/>
                    <a:pt x="18876" y="9211"/>
                    <a:pt x="18420" y="9211"/>
                  </a:cubicBezTo>
                  <a:lnTo>
                    <a:pt x="1338" y="9211"/>
                  </a:lnTo>
                  <a:cubicBezTo>
                    <a:pt x="882" y="9211"/>
                    <a:pt x="517" y="8846"/>
                    <a:pt x="517" y="8390"/>
                  </a:cubicBezTo>
                  <a:lnTo>
                    <a:pt x="517" y="8390"/>
                  </a:lnTo>
                  <a:cubicBezTo>
                    <a:pt x="517" y="7934"/>
                    <a:pt x="882" y="7539"/>
                    <a:pt x="1338" y="7539"/>
                  </a:cubicBezTo>
                  <a:close/>
                  <a:moveTo>
                    <a:pt x="20852" y="7539"/>
                  </a:moveTo>
                  <a:cubicBezTo>
                    <a:pt x="20396" y="7539"/>
                    <a:pt x="20031" y="7934"/>
                    <a:pt x="20031" y="8390"/>
                  </a:cubicBezTo>
                  <a:lnTo>
                    <a:pt x="20031" y="8390"/>
                  </a:lnTo>
                  <a:cubicBezTo>
                    <a:pt x="20031" y="8846"/>
                    <a:pt x="20396" y="9211"/>
                    <a:pt x="20852" y="9211"/>
                  </a:cubicBezTo>
                  <a:lnTo>
                    <a:pt x="20882" y="9211"/>
                  </a:lnTo>
                  <a:cubicBezTo>
                    <a:pt x="21338" y="9211"/>
                    <a:pt x="21703" y="8846"/>
                    <a:pt x="21703" y="8390"/>
                  </a:cubicBezTo>
                  <a:lnTo>
                    <a:pt x="21703" y="8390"/>
                  </a:lnTo>
                  <a:cubicBezTo>
                    <a:pt x="21703" y="7934"/>
                    <a:pt x="21338" y="7539"/>
                    <a:pt x="20882" y="75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6" name="Google Shape;1086;p26"/>
          <p:cNvGrpSpPr/>
          <p:nvPr/>
        </p:nvGrpSpPr>
        <p:grpSpPr>
          <a:xfrm>
            <a:off x="8648082" y="2470678"/>
            <a:ext cx="373419" cy="350637"/>
            <a:chOff x="3708550" y="3474950"/>
            <a:chExt cx="256100" cy="240475"/>
          </a:xfrm>
        </p:grpSpPr>
        <p:sp>
          <p:nvSpPr>
            <p:cNvPr id="1087" name="Google Shape;1087;p26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6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9" name="Google Shape;1089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Google Shape;1091;p27"/>
          <p:cNvGrpSpPr/>
          <p:nvPr/>
        </p:nvGrpSpPr>
        <p:grpSpPr>
          <a:xfrm flipH="1">
            <a:off x="7751728" y="2993110"/>
            <a:ext cx="2141486" cy="2637114"/>
            <a:chOff x="7326200" y="3196774"/>
            <a:chExt cx="1997283" cy="2459535"/>
          </a:xfrm>
        </p:grpSpPr>
        <p:grpSp>
          <p:nvGrpSpPr>
            <p:cNvPr id="1092" name="Google Shape;1092;p27"/>
            <p:cNvGrpSpPr/>
            <p:nvPr/>
          </p:nvGrpSpPr>
          <p:grpSpPr>
            <a:xfrm flipH="1">
              <a:off x="8553073" y="3333315"/>
              <a:ext cx="770410" cy="2322995"/>
              <a:chOff x="4749600" y="2924725"/>
              <a:chExt cx="1313125" cy="3959425"/>
            </a:xfrm>
          </p:grpSpPr>
          <p:sp>
            <p:nvSpPr>
              <p:cNvPr id="1093" name="Google Shape;1093;p27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7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7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7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7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8" name="Google Shape;1098;p27"/>
            <p:cNvGrpSpPr/>
            <p:nvPr/>
          </p:nvGrpSpPr>
          <p:grpSpPr>
            <a:xfrm flipH="1">
              <a:off x="7326200" y="3341542"/>
              <a:ext cx="770396" cy="2155374"/>
              <a:chOff x="5789900" y="1448250"/>
              <a:chExt cx="1313100" cy="3673725"/>
            </a:xfrm>
          </p:grpSpPr>
          <p:sp>
            <p:nvSpPr>
              <p:cNvPr id="1099" name="Google Shape;1099;p27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7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7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7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7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4" name="Google Shape;1104;p27"/>
            <p:cNvGrpSpPr/>
            <p:nvPr/>
          </p:nvGrpSpPr>
          <p:grpSpPr>
            <a:xfrm flipH="1">
              <a:off x="8035562" y="3196774"/>
              <a:ext cx="770279" cy="2322599"/>
              <a:chOff x="4749600" y="2924725"/>
              <a:chExt cx="1313125" cy="3959425"/>
            </a:xfrm>
          </p:grpSpPr>
          <p:sp>
            <p:nvSpPr>
              <p:cNvPr id="1105" name="Google Shape;1105;p27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7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7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7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7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10" name="Google Shape;1110;p27"/>
          <p:cNvGrpSpPr/>
          <p:nvPr/>
        </p:nvGrpSpPr>
        <p:grpSpPr>
          <a:xfrm flipH="1">
            <a:off x="-923297" y="3074885"/>
            <a:ext cx="2141486" cy="2637114"/>
            <a:chOff x="7326200" y="3196774"/>
            <a:chExt cx="1997283" cy="2459535"/>
          </a:xfrm>
        </p:grpSpPr>
        <p:grpSp>
          <p:nvGrpSpPr>
            <p:cNvPr id="1111" name="Google Shape;1111;p27"/>
            <p:cNvGrpSpPr/>
            <p:nvPr/>
          </p:nvGrpSpPr>
          <p:grpSpPr>
            <a:xfrm flipH="1">
              <a:off x="8553073" y="3333315"/>
              <a:ext cx="770410" cy="2322995"/>
              <a:chOff x="4749600" y="2924725"/>
              <a:chExt cx="1313125" cy="3959425"/>
            </a:xfrm>
          </p:grpSpPr>
          <p:sp>
            <p:nvSpPr>
              <p:cNvPr id="1112" name="Google Shape;1112;p27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7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7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7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7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7" name="Google Shape;1117;p27"/>
            <p:cNvGrpSpPr/>
            <p:nvPr/>
          </p:nvGrpSpPr>
          <p:grpSpPr>
            <a:xfrm flipH="1">
              <a:off x="7326200" y="3341542"/>
              <a:ext cx="770396" cy="2155374"/>
              <a:chOff x="5789900" y="1448250"/>
              <a:chExt cx="1313100" cy="3673725"/>
            </a:xfrm>
          </p:grpSpPr>
          <p:sp>
            <p:nvSpPr>
              <p:cNvPr id="1118" name="Google Shape;1118;p27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7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7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7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7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3" name="Google Shape;1123;p27"/>
            <p:cNvGrpSpPr/>
            <p:nvPr/>
          </p:nvGrpSpPr>
          <p:grpSpPr>
            <a:xfrm flipH="1">
              <a:off x="8035562" y="3196774"/>
              <a:ext cx="770279" cy="2322599"/>
              <a:chOff x="4749600" y="2924725"/>
              <a:chExt cx="1313125" cy="3959425"/>
            </a:xfrm>
          </p:grpSpPr>
          <p:sp>
            <p:nvSpPr>
              <p:cNvPr id="1124" name="Google Shape;1124;p27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7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7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7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7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29" name="Google Shape;1129;p27"/>
          <p:cNvGrpSpPr/>
          <p:nvPr/>
        </p:nvGrpSpPr>
        <p:grpSpPr>
          <a:xfrm flipH="1">
            <a:off x="8083067" y="1112200"/>
            <a:ext cx="1052475" cy="335125"/>
            <a:chOff x="2293625" y="793625"/>
            <a:chExt cx="1052475" cy="335125"/>
          </a:xfrm>
        </p:grpSpPr>
        <p:sp>
          <p:nvSpPr>
            <p:cNvPr id="1130" name="Google Shape;1130;p27"/>
            <p:cNvSpPr/>
            <p:nvPr/>
          </p:nvSpPr>
          <p:spPr>
            <a:xfrm>
              <a:off x="2293625" y="793625"/>
              <a:ext cx="1052475" cy="272050"/>
            </a:xfrm>
            <a:custGeom>
              <a:rect b="b" l="l" r="r" t="t"/>
              <a:pathLst>
                <a:path extrusionOk="0" h="10882" w="42099">
                  <a:moveTo>
                    <a:pt x="699" y="9514"/>
                  </a:moveTo>
                  <a:lnTo>
                    <a:pt x="2797" y="9514"/>
                  </a:lnTo>
                  <a:cubicBezTo>
                    <a:pt x="2766" y="9392"/>
                    <a:pt x="2736" y="9210"/>
                    <a:pt x="2736" y="9028"/>
                  </a:cubicBezTo>
                  <a:cubicBezTo>
                    <a:pt x="2736" y="7508"/>
                    <a:pt x="3982" y="6262"/>
                    <a:pt x="5532" y="6262"/>
                  </a:cubicBezTo>
                  <a:cubicBezTo>
                    <a:pt x="6140" y="6262"/>
                    <a:pt x="6718" y="6444"/>
                    <a:pt x="7174" y="6809"/>
                  </a:cubicBezTo>
                  <a:cubicBezTo>
                    <a:pt x="7174" y="6778"/>
                    <a:pt x="7174" y="6748"/>
                    <a:pt x="7174" y="6718"/>
                  </a:cubicBezTo>
                  <a:cubicBezTo>
                    <a:pt x="7174" y="5198"/>
                    <a:pt x="8420" y="3952"/>
                    <a:pt x="9970" y="3952"/>
                  </a:cubicBezTo>
                  <a:cubicBezTo>
                    <a:pt x="10852" y="3952"/>
                    <a:pt x="11642" y="4347"/>
                    <a:pt x="12128" y="4985"/>
                  </a:cubicBezTo>
                  <a:cubicBezTo>
                    <a:pt x="12523" y="4772"/>
                    <a:pt x="12949" y="4681"/>
                    <a:pt x="13405" y="4681"/>
                  </a:cubicBezTo>
                  <a:cubicBezTo>
                    <a:pt x="13557" y="4681"/>
                    <a:pt x="13709" y="4681"/>
                    <a:pt x="13861" y="4711"/>
                  </a:cubicBezTo>
                  <a:cubicBezTo>
                    <a:pt x="13861" y="4711"/>
                    <a:pt x="13861" y="4681"/>
                    <a:pt x="13861" y="4681"/>
                  </a:cubicBezTo>
                  <a:cubicBezTo>
                    <a:pt x="13861" y="3131"/>
                    <a:pt x="15107" y="1885"/>
                    <a:pt x="16657" y="1885"/>
                  </a:cubicBezTo>
                  <a:cubicBezTo>
                    <a:pt x="17204" y="1885"/>
                    <a:pt x="17751" y="2067"/>
                    <a:pt x="18177" y="2371"/>
                  </a:cubicBezTo>
                  <a:cubicBezTo>
                    <a:pt x="18785" y="973"/>
                    <a:pt x="20183" y="0"/>
                    <a:pt x="21794" y="0"/>
                  </a:cubicBezTo>
                  <a:cubicBezTo>
                    <a:pt x="23679" y="0"/>
                    <a:pt x="25259" y="1338"/>
                    <a:pt x="25654" y="3131"/>
                  </a:cubicBezTo>
                  <a:cubicBezTo>
                    <a:pt x="26019" y="2948"/>
                    <a:pt x="26445" y="2827"/>
                    <a:pt x="26870" y="2827"/>
                  </a:cubicBezTo>
                  <a:cubicBezTo>
                    <a:pt x="28177" y="2827"/>
                    <a:pt x="29302" y="3739"/>
                    <a:pt x="29575" y="4955"/>
                  </a:cubicBezTo>
                  <a:cubicBezTo>
                    <a:pt x="29940" y="4772"/>
                    <a:pt x="30366" y="4681"/>
                    <a:pt x="30822" y="4681"/>
                  </a:cubicBezTo>
                  <a:cubicBezTo>
                    <a:pt x="32129" y="4681"/>
                    <a:pt x="33223" y="5593"/>
                    <a:pt x="33527" y="6809"/>
                  </a:cubicBezTo>
                  <a:cubicBezTo>
                    <a:pt x="33922" y="6201"/>
                    <a:pt x="34621" y="5775"/>
                    <a:pt x="35411" y="5775"/>
                  </a:cubicBezTo>
                  <a:cubicBezTo>
                    <a:pt x="36658" y="5775"/>
                    <a:pt x="37661" y="6778"/>
                    <a:pt x="37661" y="7994"/>
                  </a:cubicBezTo>
                  <a:cubicBezTo>
                    <a:pt x="37661" y="8572"/>
                    <a:pt x="37448" y="9119"/>
                    <a:pt x="37083" y="9514"/>
                  </a:cubicBezTo>
                  <a:lnTo>
                    <a:pt x="39515" y="9514"/>
                  </a:lnTo>
                  <a:cubicBezTo>
                    <a:pt x="39880" y="9514"/>
                    <a:pt x="40184" y="9818"/>
                    <a:pt x="40184" y="10183"/>
                  </a:cubicBezTo>
                  <a:lnTo>
                    <a:pt x="40184" y="10183"/>
                  </a:lnTo>
                  <a:cubicBezTo>
                    <a:pt x="40184" y="10578"/>
                    <a:pt x="39880" y="10882"/>
                    <a:pt x="39515" y="10882"/>
                  </a:cubicBezTo>
                  <a:lnTo>
                    <a:pt x="699" y="10882"/>
                  </a:lnTo>
                  <a:cubicBezTo>
                    <a:pt x="335" y="10882"/>
                    <a:pt x="0" y="10578"/>
                    <a:pt x="0" y="10183"/>
                  </a:cubicBezTo>
                  <a:lnTo>
                    <a:pt x="0" y="10183"/>
                  </a:lnTo>
                  <a:cubicBezTo>
                    <a:pt x="0" y="9818"/>
                    <a:pt x="335" y="9514"/>
                    <a:pt x="699" y="9514"/>
                  </a:cubicBezTo>
                  <a:close/>
                  <a:moveTo>
                    <a:pt x="41399" y="9514"/>
                  </a:moveTo>
                  <a:lnTo>
                    <a:pt x="41430" y="9514"/>
                  </a:lnTo>
                  <a:cubicBezTo>
                    <a:pt x="41794" y="9514"/>
                    <a:pt x="42098" y="9818"/>
                    <a:pt x="42098" y="10183"/>
                  </a:cubicBezTo>
                  <a:lnTo>
                    <a:pt x="42098" y="10183"/>
                  </a:lnTo>
                  <a:cubicBezTo>
                    <a:pt x="42098" y="10578"/>
                    <a:pt x="41794" y="10882"/>
                    <a:pt x="41430" y="10882"/>
                  </a:cubicBezTo>
                  <a:lnTo>
                    <a:pt x="41399" y="10882"/>
                  </a:lnTo>
                  <a:cubicBezTo>
                    <a:pt x="41035" y="10882"/>
                    <a:pt x="40731" y="10578"/>
                    <a:pt x="40731" y="10183"/>
                  </a:cubicBezTo>
                  <a:lnTo>
                    <a:pt x="40731" y="10183"/>
                  </a:lnTo>
                  <a:cubicBezTo>
                    <a:pt x="40731" y="9818"/>
                    <a:pt x="41035" y="9514"/>
                    <a:pt x="41399" y="9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7"/>
            <p:cNvSpPr/>
            <p:nvPr/>
          </p:nvSpPr>
          <p:spPr>
            <a:xfrm>
              <a:off x="2414450" y="898475"/>
              <a:ext cx="657325" cy="230275"/>
            </a:xfrm>
            <a:custGeom>
              <a:rect b="b" l="l" r="r" t="t"/>
              <a:pathLst>
                <a:path extrusionOk="0" h="9211" w="26293">
                  <a:moveTo>
                    <a:pt x="1338" y="7539"/>
                  </a:moveTo>
                  <a:lnTo>
                    <a:pt x="2128" y="7539"/>
                  </a:lnTo>
                  <a:cubicBezTo>
                    <a:pt x="2371" y="7539"/>
                    <a:pt x="2554" y="7356"/>
                    <a:pt x="2554" y="7113"/>
                  </a:cubicBezTo>
                  <a:cubicBezTo>
                    <a:pt x="2554" y="6870"/>
                    <a:pt x="2402" y="6688"/>
                    <a:pt x="2128" y="6688"/>
                  </a:cubicBezTo>
                  <a:lnTo>
                    <a:pt x="0" y="6688"/>
                  </a:lnTo>
                  <a:cubicBezTo>
                    <a:pt x="31" y="5168"/>
                    <a:pt x="1277" y="3952"/>
                    <a:pt x="2766" y="3952"/>
                  </a:cubicBezTo>
                  <a:cubicBezTo>
                    <a:pt x="3648" y="3952"/>
                    <a:pt x="4438" y="4347"/>
                    <a:pt x="4955" y="4986"/>
                  </a:cubicBezTo>
                  <a:cubicBezTo>
                    <a:pt x="5320" y="4803"/>
                    <a:pt x="5775" y="4682"/>
                    <a:pt x="6231" y="4682"/>
                  </a:cubicBezTo>
                  <a:cubicBezTo>
                    <a:pt x="6383" y="4682"/>
                    <a:pt x="6535" y="4712"/>
                    <a:pt x="6657" y="4742"/>
                  </a:cubicBezTo>
                  <a:cubicBezTo>
                    <a:pt x="6657" y="4712"/>
                    <a:pt x="6657" y="4712"/>
                    <a:pt x="6657" y="4682"/>
                  </a:cubicBezTo>
                  <a:cubicBezTo>
                    <a:pt x="6657" y="3162"/>
                    <a:pt x="7903" y="1916"/>
                    <a:pt x="9453" y="1916"/>
                  </a:cubicBezTo>
                  <a:cubicBezTo>
                    <a:pt x="10031" y="1916"/>
                    <a:pt x="10548" y="2068"/>
                    <a:pt x="11004" y="2372"/>
                  </a:cubicBezTo>
                  <a:cubicBezTo>
                    <a:pt x="11611" y="973"/>
                    <a:pt x="12979" y="1"/>
                    <a:pt x="14621" y="1"/>
                  </a:cubicBezTo>
                  <a:cubicBezTo>
                    <a:pt x="16505" y="1"/>
                    <a:pt x="18086" y="1338"/>
                    <a:pt x="18450" y="3131"/>
                  </a:cubicBezTo>
                  <a:cubicBezTo>
                    <a:pt x="18846" y="2949"/>
                    <a:pt x="19241" y="2858"/>
                    <a:pt x="19697" y="2858"/>
                  </a:cubicBezTo>
                  <a:cubicBezTo>
                    <a:pt x="21004" y="2858"/>
                    <a:pt x="22098" y="3739"/>
                    <a:pt x="22402" y="4986"/>
                  </a:cubicBezTo>
                  <a:cubicBezTo>
                    <a:pt x="22767" y="4803"/>
                    <a:pt x="23192" y="4682"/>
                    <a:pt x="23618" y="4682"/>
                  </a:cubicBezTo>
                  <a:cubicBezTo>
                    <a:pt x="24894" y="4682"/>
                    <a:pt x="25958" y="5533"/>
                    <a:pt x="26293" y="6688"/>
                  </a:cubicBezTo>
                  <a:lnTo>
                    <a:pt x="14925" y="6688"/>
                  </a:lnTo>
                  <a:cubicBezTo>
                    <a:pt x="14681" y="6688"/>
                    <a:pt x="14499" y="6870"/>
                    <a:pt x="14499" y="7113"/>
                  </a:cubicBezTo>
                  <a:cubicBezTo>
                    <a:pt x="14499" y="7356"/>
                    <a:pt x="14681" y="7539"/>
                    <a:pt x="14925" y="7539"/>
                  </a:cubicBezTo>
                  <a:lnTo>
                    <a:pt x="18420" y="7539"/>
                  </a:lnTo>
                  <a:cubicBezTo>
                    <a:pt x="18876" y="7539"/>
                    <a:pt x="19271" y="7934"/>
                    <a:pt x="19271" y="8390"/>
                  </a:cubicBezTo>
                  <a:lnTo>
                    <a:pt x="19271" y="8390"/>
                  </a:lnTo>
                  <a:cubicBezTo>
                    <a:pt x="19271" y="8846"/>
                    <a:pt x="18876" y="9211"/>
                    <a:pt x="18420" y="9211"/>
                  </a:cubicBezTo>
                  <a:lnTo>
                    <a:pt x="1338" y="9211"/>
                  </a:lnTo>
                  <a:cubicBezTo>
                    <a:pt x="882" y="9211"/>
                    <a:pt x="517" y="8846"/>
                    <a:pt x="517" y="8390"/>
                  </a:cubicBezTo>
                  <a:lnTo>
                    <a:pt x="517" y="8390"/>
                  </a:lnTo>
                  <a:cubicBezTo>
                    <a:pt x="517" y="7934"/>
                    <a:pt x="882" y="7539"/>
                    <a:pt x="1338" y="7539"/>
                  </a:cubicBezTo>
                  <a:close/>
                  <a:moveTo>
                    <a:pt x="20852" y="7539"/>
                  </a:moveTo>
                  <a:cubicBezTo>
                    <a:pt x="20396" y="7539"/>
                    <a:pt x="20031" y="7934"/>
                    <a:pt x="20031" y="8390"/>
                  </a:cubicBezTo>
                  <a:lnTo>
                    <a:pt x="20031" y="8390"/>
                  </a:lnTo>
                  <a:cubicBezTo>
                    <a:pt x="20031" y="8846"/>
                    <a:pt x="20396" y="9211"/>
                    <a:pt x="20852" y="9211"/>
                  </a:cubicBezTo>
                  <a:lnTo>
                    <a:pt x="20882" y="9211"/>
                  </a:lnTo>
                  <a:cubicBezTo>
                    <a:pt x="21338" y="9211"/>
                    <a:pt x="21703" y="8846"/>
                    <a:pt x="21703" y="8390"/>
                  </a:cubicBezTo>
                  <a:lnTo>
                    <a:pt x="21703" y="8390"/>
                  </a:lnTo>
                  <a:cubicBezTo>
                    <a:pt x="21703" y="7934"/>
                    <a:pt x="21338" y="7539"/>
                    <a:pt x="20882" y="75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2" name="Google Shape;1132;p2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4" name="Google Shape;1134;p28"/>
          <p:cNvGrpSpPr/>
          <p:nvPr/>
        </p:nvGrpSpPr>
        <p:grpSpPr>
          <a:xfrm flipH="1">
            <a:off x="7806562" y="2764510"/>
            <a:ext cx="2141486" cy="2637114"/>
            <a:chOff x="7326200" y="3196774"/>
            <a:chExt cx="1997283" cy="2459535"/>
          </a:xfrm>
        </p:grpSpPr>
        <p:grpSp>
          <p:nvGrpSpPr>
            <p:cNvPr id="1135" name="Google Shape;1135;p28"/>
            <p:cNvGrpSpPr/>
            <p:nvPr/>
          </p:nvGrpSpPr>
          <p:grpSpPr>
            <a:xfrm flipH="1">
              <a:off x="8553073" y="3333315"/>
              <a:ext cx="770410" cy="2322995"/>
              <a:chOff x="4749600" y="2924725"/>
              <a:chExt cx="1313125" cy="3959425"/>
            </a:xfrm>
          </p:grpSpPr>
          <p:sp>
            <p:nvSpPr>
              <p:cNvPr id="1136" name="Google Shape;1136;p28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1" name="Google Shape;1141;p28"/>
            <p:cNvGrpSpPr/>
            <p:nvPr/>
          </p:nvGrpSpPr>
          <p:grpSpPr>
            <a:xfrm flipH="1">
              <a:off x="7326200" y="3341542"/>
              <a:ext cx="770396" cy="2155374"/>
              <a:chOff x="5789900" y="1448250"/>
              <a:chExt cx="1313100" cy="3673725"/>
            </a:xfrm>
          </p:grpSpPr>
          <p:sp>
            <p:nvSpPr>
              <p:cNvPr id="1142" name="Google Shape;1142;p28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7" name="Google Shape;1147;p28"/>
            <p:cNvGrpSpPr/>
            <p:nvPr/>
          </p:nvGrpSpPr>
          <p:grpSpPr>
            <a:xfrm flipH="1">
              <a:off x="8035562" y="3196774"/>
              <a:ext cx="770279" cy="2322599"/>
              <a:chOff x="4749600" y="2924725"/>
              <a:chExt cx="1313125" cy="3959425"/>
            </a:xfrm>
          </p:grpSpPr>
          <p:sp>
            <p:nvSpPr>
              <p:cNvPr id="1148" name="Google Shape;1148;p28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53" name="Google Shape;1153;p28"/>
          <p:cNvGrpSpPr/>
          <p:nvPr/>
        </p:nvGrpSpPr>
        <p:grpSpPr>
          <a:xfrm flipH="1">
            <a:off x="-792263" y="2770085"/>
            <a:ext cx="2141486" cy="2637114"/>
            <a:chOff x="7326200" y="3196774"/>
            <a:chExt cx="1997283" cy="2459535"/>
          </a:xfrm>
        </p:grpSpPr>
        <p:grpSp>
          <p:nvGrpSpPr>
            <p:cNvPr id="1154" name="Google Shape;1154;p28"/>
            <p:cNvGrpSpPr/>
            <p:nvPr/>
          </p:nvGrpSpPr>
          <p:grpSpPr>
            <a:xfrm flipH="1">
              <a:off x="8553073" y="3333315"/>
              <a:ext cx="770410" cy="2322995"/>
              <a:chOff x="4749600" y="2924725"/>
              <a:chExt cx="1313125" cy="3959425"/>
            </a:xfrm>
          </p:grpSpPr>
          <p:sp>
            <p:nvSpPr>
              <p:cNvPr id="1155" name="Google Shape;1155;p28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0" name="Google Shape;1160;p28"/>
            <p:cNvGrpSpPr/>
            <p:nvPr/>
          </p:nvGrpSpPr>
          <p:grpSpPr>
            <a:xfrm flipH="1">
              <a:off x="7326200" y="3341542"/>
              <a:ext cx="770396" cy="2155374"/>
              <a:chOff x="5789900" y="1448250"/>
              <a:chExt cx="1313100" cy="3673725"/>
            </a:xfrm>
          </p:grpSpPr>
          <p:sp>
            <p:nvSpPr>
              <p:cNvPr id="1161" name="Google Shape;1161;p28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6" name="Google Shape;1166;p28"/>
            <p:cNvGrpSpPr/>
            <p:nvPr/>
          </p:nvGrpSpPr>
          <p:grpSpPr>
            <a:xfrm flipH="1">
              <a:off x="8035562" y="3196774"/>
              <a:ext cx="770279" cy="2322599"/>
              <a:chOff x="4749600" y="2924725"/>
              <a:chExt cx="1313125" cy="3959425"/>
            </a:xfrm>
          </p:grpSpPr>
          <p:sp>
            <p:nvSpPr>
              <p:cNvPr id="1167" name="Google Shape;1167;p28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8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8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8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8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72" name="Google Shape;1172;p28"/>
          <p:cNvGrpSpPr/>
          <p:nvPr/>
        </p:nvGrpSpPr>
        <p:grpSpPr>
          <a:xfrm rot="-900165">
            <a:off x="359503" y="853517"/>
            <a:ext cx="615846" cy="522680"/>
            <a:chOff x="6064225" y="1470325"/>
            <a:chExt cx="1112500" cy="944200"/>
          </a:xfrm>
        </p:grpSpPr>
        <p:sp>
          <p:nvSpPr>
            <p:cNvPr id="1173" name="Google Shape;1173;p28"/>
            <p:cNvSpPr/>
            <p:nvPr/>
          </p:nvSpPr>
          <p:spPr>
            <a:xfrm>
              <a:off x="6064225" y="1470325"/>
              <a:ext cx="1112500" cy="792825"/>
            </a:xfrm>
            <a:custGeom>
              <a:rect b="b" l="l" r="r" t="t"/>
              <a:pathLst>
                <a:path extrusionOk="0" h="31713" w="44500">
                  <a:moveTo>
                    <a:pt x="21688" y="0"/>
                  </a:moveTo>
                  <a:cubicBezTo>
                    <a:pt x="15996" y="0"/>
                    <a:pt x="10670" y="508"/>
                    <a:pt x="7843" y="989"/>
                  </a:cubicBezTo>
                  <a:cubicBezTo>
                    <a:pt x="0" y="2326"/>
                    <a:pt x="2007" y="13816"/>
                    <a:pt x="1703" y="22083"/>
                  </a:cubicBezTo>
                  <a:cubicBezTo>
                    <a:pt x="1439" y="29759"/>
                    <a:pt x="13712" y="31713"/>
                    <a:pt x="24198" y="31713"/>
                  </a:cubicBezTo>
                  <a:cubicBezTo>
                    <a:pt x="29450" y="31713"/>
                    <a:pt x="34253" y="31223"/>
                    <a:pt x="36810" y="30715"/>
                  </a:cubicBezTo>
                  <a:cubicBezTo>
                    <a:pt x="44500" y="29165"/>
                    <a:pt x="44105" y="17676"/>
                    <a:pt x="43527" y="7888"/>
                  </a:cubicBezTo>
                  <a:cubicBezTo>
                    <a:pt x="43157" y="1617"/>
                    <a:pt x="31841" y="0"/>
                    <a:pt x="21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8"/>
            <p:cNvSpPr/>
            <p:nvPr/>
          </p:nvSpPr>
          <p:spPr>
            <a:xfrm>
              <a:off x="6321200" y="2185000"/>
              <a:ext cx="177075" cy="229525"/>
            </a:xfrm>
            <a:custGeom>
              <a:rect b="b" l="l" r="r" t="t"/>
              <a:pathLst>
                <a:path extrusionOk="0" h="9181" w="7083">
                  <a:moveTo>
                    <a:pt x="2098" y="1"/>
                  </a:moveTo>
                  <a:cubicBezTo>
                    <a:pt x="2098" y="1"/>
                    <a:pt x="0" y="9180"/>
                    <a:pt x="2098" y="9180"/>
                  </a:cubicBezTo>
                  <a:cubicBezTo>
                    <a:pt x="4225" y="9180"/>
                    <a:pt x="7082" y="943"/>
                    <a:pt x="7082" y="943"/>
                  </a:cubicBezTo>
                  <a:lnTo>
                    <a:pt x="20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5" name="Google Shape;1175;p28"/>
          <p:cNvGrpSpPr/>
          <p:nvPr/>
        </p:nvGrpSpPr>
        <p:grpSpPr>
          <a:xfrm flipH="1">
            <a:off x="8242970" y="1112209"/>
            <a:ext cx="1529562" cy="487037"/>
            <a:chOff x="2293625" y="793625"/>
            <a:chExt cx="1052475" cy="335125"/>
          </a:xfrm>
        </p:grpSpPr>
        <p:sp>
          <p:nvSpPr>
            <p:cNvPr id="1176" name="Google Shape;1176;p28"/>
            <p:cNvSpPr/>
            <p:nvPr/>
          </p:nvSpPr>
          <p:spPr>
            <a:xfrm>
              <a:off x="2293625" y="793625"/>
              <a:ext cx="1052475" cy="272050"/>
            </a:xfrm>
            <a:custGeom>
              <a:rect b="b" l="l" r="r" t="t"/>
              <a:pathLst>
                <a:path extrusionOk="0" h="10882" w="42099">
                  <a:moveTo>
                    <a:pt x="699" y="9514"/>
                  </a:moveTo>
                  <a:lnTo>
                    <a:pt x="2797" y="9514"/>
                  </a:lnTo>
                  <a:cubicBezTo>
                    <a:pt x="2766" y="9392"/>
                    <a:pt x="2736" y="9210"/>
                    <a:pt x="2736" y="9028"/>
                  </a:cubicBezTo>
                  <a:cubicBezTo>
                    <a:pt x="2736" y="7508"/>
                    <a:pt x="3982" y="6262"/>
                    <a:pt x="5532" y="6262"/>
                  </a:cubicBezTo>
                  <a:cubicBezTo>
                    <a:pt x="6140" y="6262"/>
                    <a:pt x="6718" y="6444"/>
                    <a:pt x="7174" y="6809"/>
                  </a:cubicBezTo>
                  <a:cubicBezTo>
                    <a:pt x="7174" y="6778"/>
                    <a:pt x="7174" y="6748"/>
                    <a:pt x="7174" y="6718"/>
                  </a:cubicBezTo>
                  <a:cubicBezTo>
                    <a:pt x="7174" y="5198"/>
                    <a:pt x="8420" y="3952"/>
                    <a:pt x="9970" y="3952"/>
                  </a:cubicBezTo>
                  <a:cubicBezTo>
                    <a:pt x="10852" y="3952"/>
                    <a:pt x="11642" y="4347"/>
                    <a:pt x="12128" y="4985"/>
                  </a:cubicBezTo>
                  <a:cubicBezTo>
                    <a:pt x="12523" y="4772"/>
                    <a:pt x="12949" y="4681"/>
                    <a:pt x="13405" y="4681"/>
                  </a:cubicBezTo>
                  <a:cubicBezTo>
                    <a:pt x="13557" y="4681"/>
                    <a:pt x="13709" y="4681"/>
                    <a:pt x="13861" y="4711"/>
                  </a:cubicBezTo>
                  <a:cubicBezTo>
                    <a:pt x="13861" y="4711"/>
                    <a:pt x="13861" y="4681"/>
                    <a:pt x="13861" y="4681"/>
                  </a:cubicBezTo>
                  <a:cubicBezTo>
                    <a:pt x="13861" y="3131"/>
                    <a:pt x="15107" y="1885"/>
                    <a:pt x="16657" y="1885"/>
                  </a:cubicBezTo>
                  <a:cubicBezTo>
                    <a:pt x="17204" y="1885"/>
                    <a:pt x="17751" y="2067"/>
                    <a:pt x="18177" y="2371"/>
                  </a:cubicBezTo>
                  <a:cubicBezTo>
                    <a:pt x="18785" y="973"/>
                    <a:pt x="20183" y="0"/>
                    <a:pt x="21794" y="0"/>
                  </a:cubicBezTo>
                  <a:cubicBezTo>
                    <a:pt x="23679" y="0"/>
                    <a:pt x="25259" y="1338"/>
                    <a:pt x="25654" y="3131"/>
                  </a:cubicBezTo>
                  <a:cubicBezTo>
                    <a:pt x="26019" y="2948"/>
                    <a:pt x="26445" y="2827"/>
                    <a:pt x="26870" y="2827"/>
                  </a:cubicBezTo>
                  <a:cubicBezTo>
                    <a:pt x="28177" y="2827"/>
                    <a:pt x="29302" y="3739"/>
                    <a:pt x="29575" y="4955"/>
                  </a:cubicBezTo>
                  <a:cubicBezTo>
                    <a:pt x="29940" y="4772"/>
                    <a:pt x="30366" y="4681"/>
                    <a:pt x="30822" y="4681"/>
                  </a:cubicBezTo>
                  <a:cubicBezTo>
                    <a:pt x="32129" y="4681"/>
                    <a:pt x="33223" y="5593"/>
                    <a:pt x="33527" y="6809"/>
                  </a:cubicBezTo>
                  <a:cubicBezTo>
                    <a:pt x="33922" y="6201"/>
                    <a:pt x="34621" y="5775"/>
                    <a:pt x="35411" y="5775"/>
                  </a:cubicBezTo>
                  <a:cubicBezTo>
                    <a:pt x="36658" y="5775"/>
                    <a:pt x="37661" y="6778"/>
                    <a:pt x="37661" y="7994"/>
                  </a:cubicBezTo>
                  <a:cubicBezTo>
                    <a:pt x="37661" y="8572"/>
                    <a:pt x="37448" y="9119"/>
                    <a:pt x="37083" y="9514"/>
                  </a:cubicBezTo>
                  <a:lnTo>
                    <a:pt x="39515" y="9514"/>
                  </a:lnTo>
                  <a:cubicBezTo>
                    <a:pt x="39880" y="9514"/>
                    <a:pt x="40184" y="9818"/>
                    <a:pt x="40184" y="10183"/>
                  </a:cubicBezTo>
                  <a:lnTo>
                    <a:pt x="40184" y="10183"/>
                  </a:lnTo>
                  <a:cubicBezTo>
                    <a:pt x="40184" y="10578"/>
                    <a:pt x="39880" y="10882"/>
                    <a:pt x="39515" y="10882"/>
                  </a:cubicBezTo>
                  <a:lnTo>
                    <a:pt x="699" y="10882"/>
                  </a:lnTo>
                  <a:cubicBezTo>
                    <a:pt x="335" y="10882"/>
                    <a:pt x="0" y="10578"/>
                    <a:pt x="0" y="10183"/>
                  </a:cubicBezTo>
                  <a:lnTo>
                    <a:pt x="0" y="10183"/>
                  </a:lnTo>
                  <a:cubicBezTo>
                    <a:pt x="0" y="9818"/>
                    <a:pt x="335" y="9514"/>
                    <a:pt x="699" y="9514"/>
                  </a:cubicBezTo>
                  <a:close/>
                  <a:moveTo>
                    <a:pt x="41399" y="9514"/>
                  </a:moveTo>
                  <a:lnTo>
                    <a:pt x="41430" y="9514"/>
                  </a:lnTo>
                  <a:cubicBezTo>
                    <a:pt x="41794" y="9514"/>
                    <a:pt x="42098" y="9818"/>
                    <a:pt x="42098" y="10183"/>
                  </a:cubicBezTo>
                  <a:lnTo>
                    <a:pt x="42098" y="10183"/>
                  </a:lnTo>
                  <a:cubicBezTo>
                    <a:pt x="42098" y="10578"/>
                    <a:pt x="41794" y="10882"/>
                    <a:pt x="41430" y="10882"/>
                  </a:cubicBezTo>
                  <a:lnTo>
                    <a:pt x="41399" y="10882"/>
                  </a:lnTo>
                  <a:cubicBezTo>
                    <a:pt x="41035" y="10882"/>
                    <a:pt x="40731" y="10578"/>
                    <a:pt x="40731" y="10183"/>
                  </a:cubicBezTo>
                  <a:lnTo>
                    <a:pt x="40731" y="10183"/>
                  </a:lnTo>
                  <a:cubicBezTo>
                    <a:pt x="40731" y="9818"/>
                    <a:pt x="41035" y="9514"/>
                    <a:pt x="41399" y="9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8"/>
            <p:cNvSpPr/>
            <p:nvPr/>
          </p:nvSpPr>
          <p:spPr>
            <a:xfrm>
              <a:off x="2414450" y="898475"/>
              <a:ext cx="657325" cy="230275"/>
            </a:xfrm>
            <a:custGeom>
              <a:rect b="b" l="l" r="r" t="t"/>
              <a:pathLst>
                <a:path extrusionOk="0" h="9211" w="26293">
                  <a:moveTo>
                    <a:pt x="1338" y="7539"/>
                  </a:moveTo>
                  <a:lnTo>
                    <a:pt x="2128" y="7539"/>
                  </a:lnTo>
                  <a:cubicBezTo>
                    <a:pt x="2371" y="7539"/>
                    <a:pt x="2554" y="7356"/>
                    <a:pt x="2554" y="7113"/>
                  </a:cubicBezTo>
                  <a:cubicBezTo>
                    <a:pt x="2554" y="6870"/>
                    <a:pt x="2402" y="6688"/>
                    <a:pt x="2128" y="6688"/>
                  </a:cubicBezTo>
                  <a:lnTo>
                    <a:pt x="0" y="6688"/>
                  </a:lnTo>
                  <a:cubicBezTo>
                    <a:pt x="31" y="5168"/>
                    <a:pt x="1277" y="3952"/>
                    <a:pt x="2766" y="3952"/>
                  </a:cubicBezTo>
                  <a:cubicBezTo>
                    <a:pt x="3648" y="3952"/>
                    <a:pt x="4438" y="4347"/>
                    <a:pt x="4955" y="4986"/>
                  </a:cubicBezTo>
                  <a:cubicBezTo>
                    <a:pt x="5320" y="4803"/>
                    <a:pt x="5775" y="4682"/>
                    <a:pt x="6231" y="4682"/>
                  </a:cubicBezTo>
                  <a:cubicBezTo>
                    <a:pt x="6383" y="4682"/>
                    <a:pt x="6535" y="4712"/>
                    <a:pt x="6657" y="4742"/>
                  </a:cubicBezTo>
                  <a:cubicBezTo>
                    <a:pt x="6657" y="4712"/>
                    <a:pt x="6657" y="4712"/>
                    <a:pt x="6657" y="4682"/>
                  </a:cubicBezTo>
                  <a:cubicBezTo>
                    <a:pt x="6657" y="3162"/>
                    <a:pt x="7903" y="1916"/>
                    <a:pt x="9453" y="1916"/>
                  </a:cubicBezTo>
                  <a:cubicBezTo>
                    <a:pt x="10031" y="1916"/>
                    <a:pt x="10548" y="2068"/>
                    <a:pt x="11004" y="2372"/>
                  </a:cubicBezTo>
                  <a:cubicBezTo>
                    <a:pt x="11611" y="973"/>
                    <a:pt x="12979" y="1"/>
                    <a:pt x="14621" y="1"/>
                  </a:cubicBezTo>
                  <a:cubicBezTo>
                    <a:pt x="16505" y="1"/>
                    <a:pt x="18086" y="1338"/>
                    <a:pt x="18450" y="3131"/>
                  </a:cubicBezTo>
                  <a:cubicBezTo>
                    <a:pt x="18846" y="2949"/>
                    <a:pt x="19241" y="2858"/>
                    <a:pt x="19697" y="2858"/>
                  </a:cubicBezTo>
                  <a:cubicBezTo>
                    <a:pt x="21004" y="2858"/>
                    <a:pt x="22098" y="3739"/>
                    <a:pt x="22402" y="4986"/>
                  </a:cubicBezTo>
                  <a:cubicBezTo>
                    <a:pt x="22767" y="4803"/>
                    <a:pt x="23192" y="4682"/>
                    <a:pt x="23618" y="4682"/>
                  </a:cubicBezTo>
                  <a:cubicBezTo>
                    <a:pt x="24894" y="4682"/>
                    <a:pt x="25958" y="5533"/>
                    <a:pt x="26293" y="6688"/>
                  </a:cubicBezTo>
                  <a:lnTo>
                    <a:pt x="14925" y="6688"/>
                  </a:lnTo>
                  <a:cubicBezTo>
                    <a:pt x="14681" y="6688"/>
                    <a:pt x="14499" y="6870"/>
                    <a:pt x="14499" y="7113"/>
                  </a:cubicBezTo>
                  <a:cubicBezTo>
                    <a:pt x="14499" y="7356"/>
                    <a:pt x="14681" y="7539"/>
                    <a:pt x="14925" y="7539"/>
                  </a:cubicBezTo>
                  <a:lnTo>
                    <a:pt x="18420" y="7539"/>
                  </a:lnTo>
                  <a:cubicBezTo>
                    <a:pt x="18876" y="7539"/>
                    <a:pt x="19271" y="7934"/>
                    <a:pt x="19271" y="8390"/>
                  </a:cubicBezTo>
                  <a:lnTo>
                    <a:pt x="19271" y="8390"/>
                  </a:lnTo>
                  <a:cubicBezTo>
                    <a:pt x="19271" y="8846"/>
                    <a:pt x="18876" y="9211"/>
                    <a:pt x="18420" y="9211"/>
                  </a:cubicBezTo>
                  <a:lnTo>
                    <a:pt x="1338" y="9211"/>
                  </a:lnTo>
                  <a:cubicBezTo>
                    <a:pt x="882" y="9211"/>
                    <a:pt x="517" y="8846"/>
                    <a:pt x="517" y="8390"/>
                  </a:cubicBezTo>
                  <a:lnTo>
                    <a:pt x="517" y="8390"/>
                  </a:lnTo>
                  <a:cubicBezTo>
                    <a:pt x="517" y="7934"/>
                    <a:pt x="882" y="7539"/>
                    <a:pt x="1338" y="7539"/>
                  </a:cubicBezTo>
                  <a:close/>
                  <a:moveTo>
                    <a:pt x="20852" y="7539"/>
                  </a:moveTo>
                  <a:cubicBezTo>
                    <a:pt x="20396" y="7539"/>
                    <a:pt x="20031" y="7934"/>
                    <a:pt x="20031" y="8390"/>
                  </a:cubicBezTo>
                  <a:lnTo>
                    <a:pt x="20031" y="8390"/>
                  </a:lnTo>
                  <a:cubicBezTo>
                    <a:pt x="20031" y="8846"/>
                    <a:pt x="20396" y="9211"/>
                    <a:pt x="20852" y="9211"/>
                  </a:cubicBezTo>
                  <a:lnTo>
                    <a:pt x="20882" y="9211"/>
                  </a:lnTo>
                  <a:cubicBezTo>
                    <a:pt x="21338" y="9211"/>
                    <a:pt x="21703" y="8846"/>
                    <a:pt x="21703" y="8390"/>
                  </a:cubicBezTo>
                  <a:lnTo>
                    <a:pt x="21703" y="8390"/>
                  </a:lnTo>
                  <a:cubicBezTo>
                    <a:pt x="21703" y="7934"/>
                    <a:pt x="21338" y="7539"/>
                    <a:pt x="20882" y="75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28"/>
          <p:cNvGrpSpPr/>
          <p:nvPr/>
        </p:nvGrpSpPr>
        <p:grpSpPr>
          <a:xfrm>
            <a:off x="4330182" y="4367491"/>
            <a:ext cx="373419" cy="350637"/>
            <a:chOff x="3708550" y="3474950"/>
            <a:chExt cx="256100" cy="240475"/>
          </a:xfrm>
        </p:grpSpPr>
        <p:sp>
          <p:nvSpPr>
            <p:cNvPr id="1179" name="Google Shape;1179;p28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8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1" name="Google Shape;1181;p2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7"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3" name="Google Shape;1183;p29"/>
          <p:cNvGrpSpPr/>
          <p:nvPr/>
        </p:nvGrpSpPr>
        <p:grpSpPr>
          <a:xfrm flipH="1">
            <a:off x="996388" y="4011836"/>
            <a:ext cx="4135748" cy="2200311"/>
            <a:chOff x="427600" y="1407698"/>
            <a:chExt cx="7990240" cy="4251808"/>
          </a:xfrm>
        </p:grpSpPr>
        <p:grpSp>
          <p:nvGrpSpPr>
            <p:cNvPr id="1184" name="Google Shape;1184;p29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1185" name="Google Shape;1185;p29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9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9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9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9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0" name="Google Shape;1190;p29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1191" name="Google Shape;1191;p29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9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9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9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9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6" name="Google Shape;1196;p29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1197" name="Google Shape;1197;p29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9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9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9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9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2" name="Google Shape;1202;p29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1203" name="Google Shape;1203;p29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9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9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9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9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8" name="Google Shape;1208;p29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1209" name="Google Shape;1209;p29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9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9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9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9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4" name="Google Shape;1214;p29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1215" name="Google Shape;1215;p29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9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9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9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9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0" name="Google Shape;1220;p29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1221" name="Google Shape;1221;p29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9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9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9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9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26" name="Google Shape;1226;p29"/>
          <p:cNvGrpSpPr/>
          <p:nvPr/>
        </p:nvGrpSpPr>
        <p:grpSpPr>
          <a:xfrm flipH="1" rot="1800203">
            <a:off x="8279765" y="1457222"/>
            <a:ext cx="605583" cy="513970"/>
            <a:chOff x="6064225" y="1470325"/>
            <a:chExt cx="1112500" cy="944200"/>
          </a:xfrm>
        </p:grpSpPr>
        <p:sp>
          <p:nvSpPr>
            <p:cNvPr id="1227" name="Google Shape;1227;p29"/>
            <p:cNvSpPr/>
            <p:nvPr/>
          </p:nvSpPr>
          <p:spPr>
            <a:xfrm>
              <a:off x="6064225" y="1470325"/>
              <a:ext cx="1112500" cy="792825"/>
            </a:xfrm>
            <a:custGeom>
              <a:rect b="b" l="l" r="r" t="t"/>
              <a:pathLst>
                <a:path extrusionOk="0" h="31713" w="44500">
                  <a:moveTo>
                    <a:pt x="21688" y="0"/>
                  </a:moveTo>
                  <a:cubicBezTo>
                    <a:pt x="15996" y="0"/>
                    <a:pt x="10670" y="508"/>
                    <a:pt x="7843" y="989"/>
                  </a:cubicBezTo>
                  <a:cubicBezTo>
                    <a:pt x="0" y="2326"/>
                    <a:pt x="2007" y="13816"/>
                    <a:pt x="1703" y="22083"/>
                  </a:cubicBezTo>
                  <a:cubicBezTo>
                    <a:pt x="1439" y="29759"/>
                    <a:pt x="13712" y="31713"/>
                    <a:pt x="24198" y="31713"/>
                  </a:cubicBezTo>
                  <a:cubicBezTo>
                    <a:pt x="29450" y="31713"/>
                    <a:pt x="34253" y="31223"/>
                    <a:pt x="36810" y="30715"/>
                  </a:cubicBezTo>
                  <a:cubicBezTo>
                    <a:pt x="44500" y="29165"/>
                    <a:pt x="44105" y="17676"/>
                    <a:pt x="43527" y="7888"/>
                  </a:cubicBezTo>
                  <a:cubicBezTo>
                    <a:pt x="43157" y="1617"/>
                    <a:pt x="31841" y="0"/>
                    <a:pt x="21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6321200" y="2185000"/>
              <a:ext cx="177075" cy="229525"/>
            </a:xfrm>
            <a:custGeom>
              <a:rect b="b" l="l" r="r" t="t"/>
              <a:pathLst>
                <a:path extrusionOk="0" h="9181" w="7083">
                  <a:moveTo>
                    <a:pt x="2098" y="1"/>
                  </a:moveTo>
                  <a:cubicBezTo>
                    <a:pt x="2098" y="1"/>
                    <a:pt x="0" y="9180"/>
                    <a:pt x="2098" y="9180"/>
                  </a:cubicBezTo>
                  <a:cubicBezTo>
                    <a:pt x="4225" y="9180"/>
                    <a:pt x="7082" y="943"/>
                    <a:pt x="7082" y="943"/>
                  </a:cubicBezTo>
                  <a:lnTo>
                    <a:pt x="20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9" name="Google Shape;1229;p29"/>
          <p:cNvGrpSpPr/>
          <p:nvPr/>
        </p:nvGrpSpPr>
        <p:grpSpPr>
          <a:xfrm>
            <a:off x="7202705" y="4444259"/>
            <a:ext cx="1529562" cy="487037"/>
            <a:chOff x="2293625" y="793625"/>
            <a:chExt cx="1052475" cy="335125"/>
          </a:xfrm>
        </p:grpSpPr>
        <p:sp>
          <p:nvSpPr>
            <p:cNvPr id="1230" name="Google Shape;1230;p29"/>
            <p:cNvSpPr/>
            <p:nvPr/>
          </p:nvSpPr>
          <p:spPr>
            <a:xfrm>
              <a:off x="2293625" y="793625"/>
              <a:ext cx="1052475" cy="272050"/>
            </a:xfrm>
            <a:custGeom>
              <a:rect b="b" l="l" r="r" t="t"/>
              <a:pathLst>
                <a:path extrusionOk="0" h="10882" w="42099">
                  <a:moveTo>
                    <a:pt x="699" y="9514"/>
                  </a:moveTo>
                  <a:lnTo>
                    <a:pt x="2797" y="9514"/>
                  </a:lnTo>
                  <a:cubicBezTo>
                    <a:pt x="2766" y="9392"/>
                    <a:pt x="2736" y="9210"/>
                    <a:pt x="2736" y="9028"/>
                  </a:cubicBezTo>
                  <a:cubicBezTo>
                    <a:pt x="2736" y="7508"/>
                    <a:pt x="3982" y="6262"/>
                    <a:pt x="5532" y="6262"/>
                  </a:cubicBezTo>
                  <a:cubicBezTo>
                    <a:pt x="6140" y="6262"/>
                    <a:pt x="6718" y="6444"/>
                    <a:pt x="7174" y="6809"/>
                  </a:cubicBezTo>
                  <a:cubicBezTo>
                    <a:pt x="7174" y="6778"/>
                    <a:pt x="7174" y="6748"/>
                    <a:pt x="7174" y="6718"/>
                  </a:cubicBezTo>
                  <a:cubicBezTo>
                    <a:pt x="7174" y="5198"/>
                    <a:pt x="8420" y="3952"/>
                    <a:pt x="9970" y="3952"/>
                  </a:cubicBezTo>
                  <a:cubicBezTo>
                    <a:pt x="10852" y="3952"/>
                    <a:pt x="11642" y="4347"/>
                    <a:pt x="12128" y="4985"/>
                  </a:cubicBezTo>
                  <a:cubicBezTo>
                    <a:pt x="12523" y="4772"/>
                    <a:pt x="12949" y="4681"/>
                    <a:pt x="13405" y="4681"/>
                  </a:cubicBezTo>
                  <a:cubicBezTo>
                    <a:pt x="13557" y="4681"/>
                    <a:pt x="13709" y="4681"/>
                    <a:pt x="13861" y="4711"/>
                  </a:cubicBezTo>
                  <a:cubicBezTo>
                    <a:pt x="13861" y="4711"/>
                    <a:pt x="13861" y="4681"/>
                    <a:pt x="13861" y="4681"/>
                  </a:cubicBezTo>
                  <a:cubicBezTo>
                    <a:pt x="13861" y="3131"/>
                    <a:pt x="15107" y="1885"/>
                    <a:pt x="16657" y="1885"/>
                  </a:cubicBezTo>
                  <a:cubicBezTo>
                    <a:pt x="17204" y="1885"/>
                    <a:pt x="17751" y="2067"/>
                    <a:pt x="18177" y="2371"/>
                  </a:cubicBezTo>
                  <a:cubicBezTo>
                    <a:pt x="18785" y="973"/>
                    <a:pt x="20183" y="0"/>
                    <a:pt x="21794" y="0"/>
                  </a:cubicBezTo>
                  <a:cubicBezTo>
                    <a:pt x="23679" y="0"/>
                    <a:pt x="25259" y="1338"/>
                    <a:pt x="25654" y="3131"/>
                  </a:cubicBezTo>
                  <a:cubicBezTo>
                    <a:pt x="26019" y="2948"/>
                    <a:pt x="26445" y="2827"/>
                    <a:pt x="26870" y="2827"/>
                  </a:cubicBezTo>
                  <a:cubicBezTo>
                    <a:pt x="28177" y="2827"/>
                    <a:pt x="29302" y="3739"/>
                    <a:pt x="29575" y="4955"/>
                  </a:cubicBezTo>
                  <a:cubicBezTo>
                    <a:pt x="29940" y="4772"/>
                    <a:pt x="30366" y="4681"/>
                    <a:pt x="30822" y="4681"/>
                  </a:cubicBezTo>
                  <a:cubicBezTo>
                    <a:pt x="32129" y="4681"/>
                    <a:pt x="33223" y="5593"/>
                    <a:pt x="33527" y="6809"/>
                  </a:cubicBezTo>
                  <a:cubicBezTo>
                    <a:pt x="33922" y="6201"/>
                    <a:pt x="34621" y="5775"/>
                    <a:pt x="35411" y="5775"/>
                  </a:cubicBezTo>
                  <a:cubicBezTo>
                    <a:pt x="36658" y="5775"/>
                    <a:pt x="37661" y="6778"/>
                    <a:pt x="37661" y="7994"/>
                  </a:cubicBezTo>
                  <a:cubicBezTo>
                    <a:pt x="37661" y="8572"/>
                    <a:pt x="37448" y="9119"/>
                    <a:pt x="37083" y="9514"/>
                  </a:cubicBezTo>
                  <a:lnTo>
                    <a:pt x="39515" y="9514"/>
                  </a:lnTo>
                  <a:cubicBezTo>
                    <a:pt x="39880" y="9514"/>
                    <a:pt x="40184" y="9818"/>
                    <a:pt x="40184" y="10183"/>
                  </a:cubicBezTo>
                  <a:lnTo>
                    <a:pt x="40184" y="10183"/>
                  </a:lnTo>
                  <a:cubicBezTo>
                    <a:pt x="40184" y="10578"/>
                    <a:pt x="39880" y="10882"/>
                    <a:pt x="39515" y="10882"/>
                  </a:cubicBezTo>
                  <a:lnTo>
                    <a:pt x="699" y="10882"/>
                  </a:lnTo>
                  <a:cubicBezTo>
                    <a:pt x="335" y="10882"/>
                    <a:pt x="0" y="10578"/>
                    <a:pt x="0" y="10183"/>
                  </a:cubicBezTo>
                  <a:lnTo>
                    <a:pt x="0" y="10183"/>
                  </a:lnTo>
                  <a:cubicBezTo>
                    <a:pt x="0" y="9818"/>
                    <a:pt x="335" y="9514"/>
                    <a:pt x="699" y="9514"/>
                  </a:cubicBezTo>
                  <a:close/>
                  <a:moveTo>
                    <a:pt x="41399" y="9514"/>
                  </a:moveTo>
                  <a:lnTo>
                    <a:pt x="41430" y="9514"/>
                  </a:lnTo>
                  <a:cubicBezTo>
                    <a:pt x="41794" y="9514"/>
                    <a:pt x="42098" y="9818"/>
                    <a:pt x="42098" y="10183"/>
                  </a:cubicBezTo>
                  <a:lnTo>
                    <a:pt x="42098" y="10183"/>
                  </a:lnTo>
                  <a:cubicBezTo>
                    <a:pt x="42098" y="10578"/>
                    <a:pt x="41794" y="10882"/>
                    <a:pt x="41430" y="10882"/>
                  </a:cubicBezTo>
                  <a:lnTo>
                    <a:pt x="41399" y="10882"/>
                  </a:lnTo>
                  <a:cubicBezTo>
                    <a:pt x="41035" y="10882"/>
                    <a:pt x="40731" y="10578"/>
                    <a:pt x="40731" y="10183"/>
                  </a:cubicBezTo>
                  <a:lnTo>
                    <a:pt x="40731" y="10183"/>
                  </a:lnTo>
                  <a:cubicBezTo>
                    <a:pt x="40731" y="9818"/>
                    <a:pt x="41035" y="9514"/>
                    <a:pt x="41399" y="9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9"/>
            <p:cNvSpPr/>
            <p:nvPr/>
          </p:nvSpPr>
          <p:spPr>
            <a:xfrm>
              <a:off x="2414450" y="898475"/>
              <a:ext cx="657325" cy="230275"/>
            </a:xfrm>
            <a:custGeom>
              <a:rect b="b" l="l" r="r" t="t"/>
              <a:pathLst>
                <a:path extrusionOk="0" h="9211" w="26293">
                  <a:moveTo>
                    <a:pt x="1338" y="7539"/>
                  </a:moveTo>
                  <a:lnTo>
                    <a:pt x="2128" y="7539"/>
                  </a:lnTo>
                  <a:cubicBezTo>
                    <a:pt x="2371" y="7539"/>
                    <a:pt x="2554" y="7356"/>
                    <a:pt x="2554" y="7113"/>
                  </a:cubicBezTo>
                  <a:cubicBezTo>
                    <a:pt x="2554" y="6870"/>
                    <a:pt x="2402" y="6688"/>
                    <a:pt x="2128" y="6688"/>
                  </a:cubicBezTo>
                  <a:lnTo>
                    <a:pt x="0" y="6688"/>
                  </a:lnTo>
                  <a:cubicBezTo>
                    <a:pt x="31" y="5168"/>
                    <a:pt x="1277" y="3952"/>
                    <a:pt x="2766" y="3952"/>
                  </a:cubicBezTo>
                  <a:cubicBezTo>
                    <a:pt x="3648" y="3952"/>
                    <a:pt x="4438" y="4347"/>
                    <a:pt x="4955" y="4986"/>
                  </a:cubicBezTo>
                  <a:cubicBezTo>
                    <a:pt x="5320" y="4803"/>
                    <a:pt x="5775" y="4682"/>
                    <a:pt x="6231" y="4682"/>
                  </a:cubicBezTo>
                  <a:cubicBezTo>
                    <a:pt x="6383" y="4682"/>
                    <a:pt x="6535" y="4712"/>
                    <a:pt x="6657" y="4742"/>
                  </a:cubicBezTo>
                  <a:cubicBezTo>
                    <a:pt x="6657" y="4712"/>
                    <a:pt x="6657" y="4712"/>
                    <a:pt x="6657" y="4682"/>
                  </a:cubicBezTo>
                  <a:cubicBezTo>
                    <a:pt x="6657" y="3162"/>
                    <a:pt x="7903" y="1916"/>
                    <a:pt x="9453" y="1916"/>
                  </a:cubicBezTo>
                  <a:cubicBezTo>
                    <a:pt x="10031" y="1916"/>
                    <a:pt x="10548" y="2068"/>
                    <a:pt x="11004" y="2372"/>
                  </a:cubicBezTo>
                  <a:cubicBezTo>
                    <a:pt x="11611" y="973"/>
                    <a:pt x="12979" y="1"/>
                    <a:pt x="14621" y="1"/>
                  </a:cubicBezTo>
                  <a:cubicBezTo>
                    <a:pt x="16505" y="1"/>
                    <a:pt x="18086" y="1338"/>
                    <a:pt x="18450" y="3131"/>
                  </a:cubicBezTo>
                  <a:cubicBezTo>
                    <a:pt x="18846" y="2949"/>
                    <a:pt x="19241" y="2858"/>
                    <a:pt x="19697" y="2858"/>
                  </a:cubicBezTo>
                  <a:cubicBezTo>
                    <a:pt x="21004" y="2858"/>
                    <a:pt x="22098" y="3739"/>
                    <a:pt x="22402" y="4986"/>
                  </a:cubicBezTo>
                  <a:cubicBezTo>
                    <a:pt x="22767" y="4803"/>
                    <a:pt x="23192" y="4682"/>
                    <a:pt x="23618" y="4682"/>
                  </a:cubicBezTo>
                  <a:cubicBezTo>
                    <a:pt x="24894" y="4682"/>
                    <a:pt x="25958" y="5533"/>
                    <a:pt x="26293" y="6688"/>
                  </a:cubicBezTo>
                  <a:lnTo>
                    <a:pt x="14925" y="6688"/>
                  </a:lnTo>
                  <a:cubicBezTo>
                    <a:pt x="14681" y="6688"/>
                    <a:pt x="14499" y="6870"/>
                    <a:pt x="14499" y="7113"/>
                  </a:cubicBezTo>
                  <a:cubicBezTo>
                    <a:pt x="14499" y="7356"/>
                    <a:pt x="14681" y="7539"/>
                    <a:pt x="14925" y="7539"/>
                  </a:cubicBezTo>
                  <a:lnTo>
                    <a:pt x="18420" y="7539"/>
                  </a:lnTo>
                  <a:cubicBezTo>
                    <a:pt x="18876" y="7539"/>
                    <a:pt x="19271" y="7934"/>
                    <a:pt x="19271" y="8390"/>
                  </a:cubicBezTo>
                  <a:lnTo>
                    <a:pt x="19271" y="8390"/>
                  </a:lnTo>
                  <a:cubicBezTo>
                    <a:pt x="19271" y="8846"/>
                    <a:pt x="18876" y="9211"/>
                    <a:pt x="18420" y="9211"/>
                  </a:cubicBezTo>
                  <a:lnTo>
                    <a:pt x="1338" y="9211"/>
                  </a:lnTo>
                  <a:cubicBezTo>
                    <a:pt x="882" y="9211"/>
                    <a:pt x="517" y="8846"/>
                    <a:pt x="517" y="8390"/>
                  </a:cubicBezTo>
                  <a:lnTo>
                    <a:pt x="517" y="8390"/>
                  </a:lnTo>
                  <a:cubicBezTo>
                    <a:pt x="517" y="7934"/>
                    <a:pt x="882" y="7539"/>
                    <a:pt x="1338" y="7539"/>
                  </a:cubicBezTo>
                  <a:close/>
                  <a:moveTo>
                    <a:pt x="20852" y="7539"/>
                  </a:moveTo>
                  <a:cubicBezTo>
                    <a:pt x="20396" y="7539"/>
                    <a:pt x="20031" y="7934"/>
                    <a:pt x="20031" y="8390"/>
                  </a:cubicBezTo>
                  <a:lnTo>
                    <a:pt x="20031" y="8390"/>
                  </a:lnTo>
                  <a:cubicBezTo>
                    <a:pt x="20031" y="8846"/>
                    <a:pt x="20396" y="9211"/>
                    <a:pt x="20852" y="9211"/>
                  </a:cubicBezTo>
                  <a:lnTo>
                    <a:pt x="20882" y="9211"/>
                  </a:lnTo>
                  <a:cubicBezTo>
                    <a:pt x="21338" y="9211"/>
                    <a:pt x="21703" y="8846"/>
                    <a:pt x="21703" y="8390"/>
                  </a:cubicBezTo>
                  <a:lnTo>
                    <a:pt x="21703" y="8390"/>
                  </a:lnTo>
                  <a:cubicBezTo>
                    <a:pt x="21703" y="7934"/>
                    <a:pt x="21338" y="7539"/>
                    <a:pt x="20882" y="75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2" name="Google Shape;1232;p29"/>
          <p:cNvGrpSpPr/>
          <p:nvPr/>
        </p:nvGrpSpPr>
        <p:grpSpPr>
          <a:xfrm>
            <a:off x="205557" y="1340241"/>
            <a:ext cx="373419" cy="350637"/>
            <a:chOff x="3708550" y="3474950"/>
            <a:chExt cx="256100" cy="240475"/>
          </a:xfrm>
        </p:grpSpPr>
        <p:sp>
          <p:nvSpPr>
            <p:cNvPr id="1233" name="Google Shape;1233;p29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5" name="Google Shape;1235;p2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8"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7" name="Google Shape;1237;p30"/>
          <p:cNvGrpSpPr/>
          <p:nvPr/>
        </p:nvGrpSpPr>
        <p:grpSpPr>
          <a:xfrm>
            <a:off x="2498454" y="4011836"/>
            <a:ext cx="4135748" cy="2200311"/>
            <a:chOff x="427600" y="1407698"/>
            <a:chExt cx="7990240" cy="4251808"/>
          </a:xfrm>
        </p:grpSpPr>
        <p:grpSp>
          <p:nvGrpSpPr>
            <p:cNvPr id="1238" name="Google Shape;1238;p30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1239" name="Google Shape;1239;p30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30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30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30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30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4" name="Google Shape;1244;p30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1245" name="Google Shape;1245;p30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30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30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30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30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0" name="Google Shape;1250;p30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1251" name="Google Shape;1251;p30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30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30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30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30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6" name="Google Shape;1256;p30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1257" name="Google Shape;1257;p30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30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30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30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30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2" name="Google Shape;1262;p30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1263" name="Google Shape;1263;p30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30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30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30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30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8" name="Google Shape;1268;p30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1269" name="Google Shape;1269;p30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30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30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30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30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4" name="Google Shape;1274;p30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1275" name="Google Shape;1275;p30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30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30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30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30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80" name="Google Shape;1280;p30"/>
          <p:cNvGrpSpPr/>
          <p:nvPr/>
        </p:nvGrpSpPr>
        <p:grpSpPr>
          <a:xfrm>
            <a:off x="-1637296" y="4011836"/>
            <a:ext cx="4135748" cy="2200311"/>
            <a:chOff x="427600" y="1407698"/>
            <a:chExt cx="7990240" cy="4251808"/>
          </a:xfrm>
        </p:grpSpPr>
        <p:grpSp>
          <p:nvGrpSpPr>
            <p:cNvPr id="1281" name="Google Shape;1281;p30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1282" name="Google Shape;1282;p30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30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30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30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30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7" name="Google Shape;1287;p30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1288" name="Google Shape;1288;p30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30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30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30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30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3" name="Google Shape;1293;p30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1294" name="Google Shape;1294;p30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30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9" name="Google Shape;1299;p30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1300" name="Google Shape;1300;p30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5" name="Google Shape;1305;p30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1306" name="Google Shape;1306;p30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30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30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1" name="Google Shape;1311;p30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1312" name="Google Shape;1312;p30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30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30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7" name="Google Shape;1317;p30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1318" name="Google Shape;1318;p30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30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30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30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23" name="Google Shape;1323;p30"/>
          <p:cNvGrpSpPr/>
          <p:nvPr/>
        </p:nvGrpSpPr>
        <p:grpSpPr>
          <a:xfrm>
            <a:off x="6634204" y="4011836"/>
            <a:ext cx="4135748" cy="2200311"/>
            <a:chOff x="427600" y="1407698"/>
            <a:chExt cx="7990240" cy="4251808"/>
          </a:xfrm>
        </p:grpSpPr>
        <p:grpSp>
          <p:nvGrpSpPr>
            <p:cNvPr id="1324" name="Google Shape;1324;p30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1325" name="Google Shape;1325;p30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30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30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30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30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0" name="Google Shape;1330;p30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1331" name="Google Shape;1331;p30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30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30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30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30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6" name="Google Shape;1336;p30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1337" name="Google Shape;1337;p30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30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30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30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30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2" name="Google Shape;1342;p30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1343" name="Google Shape;1343;p30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30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30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8" name="Google Shape;1348;p30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1349" name="Google Shape;1349;p30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30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30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30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30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4" name="Google Shape;1354;p30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1355" name="Google Shape;1355;p30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30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30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30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30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0" name="Google Shape;1360;p30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1361" name="Google Shape;1361;p30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6" name="Google Shape;1366;p3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grpSp>
        <p:nvGrpSpPr>
          <p:cNvPr id="1367" name="Google Shape;1367;p30"/>
          <p:cNvGrpSpPr/>
          <p:nvPr/>
        </p:nvGrpSpPr>
        <p:grpSpPr>
          <a:xfrm>
            <a:off x="7805880" y="295984"/>
            <a:ext cx="1529562" cy="487037"/>
            <a:chOff x="2293625" y="793625"/>
            <a:chExt cx="1052475" cy="335125"/>
          </a:xfrm>
        </p:grpSpPr>
        <p:sp>
          <p:nvSpPr>
            <p:cNvPr id="1368" name="Google Shape;1368;p30"/>
            <p:cNvSpPr/>
            <p:nvPr/>
          </p:nvSpPr>
          <p:spPr>
            <a:xfrm>
              <a:off x="2293625" y="793625"/>
              <a:ext cx="1052475" cy="272050"/>
            </a:xfrm>
            <a:custGeom>
              <a:rect b="b" l="l" r="r" t="t"/>
              <a:pathLst>
                <a:path extrusionOk="0" h="10882" w="42099">
                  <a:moveTo>
                    <a:pt x="699" y="9514"/>
                  </a:moveTo>
                  <a:lnTo>
                    <a:pt x="2797" y="9514"/>
                  </a:lnTo>
                  <a:cubicBezTo>
                    <a:pt x="2766" y="9392"/>
                    <a:pt x="2736" y="9210"/>
                    <a:pt x="2736" y="9028"/>
                  </a:cubicBezTo>
                  <a:cubicBezTo>
                    <a:pt x="2736" y="7508"/>
                    <a:pt x="3982" y="6262"/>
                    <a:pt x="5532" y="6262"/>
                  </a:cubicBezTo>
                  <a:cubicBezTo>
                    <a:pt x="6140" y="6262"/>
                    <a:pt x="6718" y="6444"/>
                    <a:pt x="7174" y="6809"/>
                  </a:cubicBezTo>
                  <a:cubicBezTo>
                    <a:pt x="7174" y="6778"/>
                    <a:pt x="7174" y="6748"/>
                    <a:pt x="7174" y="6718"/>
                  </a:cubicBezTo>
                  <a:cubicBezTo>
                    <a:pt x="7174" y="5198"/>
                    <a:pt x="8420" y="3952"/>
                    <a:pt x="9970" y="3952"/>
                  </a:cubicBezTo>
                  <a:cubicBezTo>
                    <a:pt x="10852" y="3952"/>
                    <a:pt x="11642" y="4347"/>
                    <a:pt x="12128" y="4985"/>
                  </a:cubicBezTo>
                  <a:cubicBezTo>
                    <a:pt x="12523" y="4772"/>
                    <a:pt x="12949" y="4681"/>
                    <a:pt x="13405" y="4681"/>
                  </a:cubicBezTo>
                  <a:cubicBezTo>
                    <a:pt x="13557" y="4681"/>
                    <a:pt x="13709" y="4681"/>
                    <a:pt x="13861" y="4711"/>
                  </a:cubicBezTo>
                  <a:cubicBezTo>
                    <a:pt x="13861" y="4711"/>
                    <a:pt x="13861" y="4681"/>
                    <a:pt x="13861" y="4681"/>
                  </a:cubicBezTo>
                  <a:cubicBezTo>
                    <a:pt x="13861" y="3131"/>
                    <a:pt x="15107" y="1885"/>
                    <a:pt x="16657" y="1885"/>
                  </a:cubicBezTo>
                  <a:cubicBezTo>
                    <a:pt x="17204" y="1885"/>
                    <a:pt x="17751" y="2067"/>
                    <a:pt x="18177" y="2371"/>
                  </a:cubicBezTo>
                  <a:cubicBezTo>
                    <a:pt x="18785" y="973"/>
                    <a:pt x="20183" y="0"/>
                    <a:pt x="21794" y="0"/>
                  </a:cubicBezTo>
                  <a:cubicBezTo>
                    <a:pt x="23679" y="0"/>
                    <a:pt x="25259" y="1338"/>
                    <a:pt x="25654" y="3131"/>
                  </a:cubicBezTo>
                  <a:cubicBezTo>
                    <a:pt x="26019" y="2948"/>
                    <a:pt x="26445" y="2827"/>
                    <a:pt x="26870" y="2827"/>
                  </a:cubicBezTo>
                  <a:cubicBezTo>
                    <a:pt x="28177" y="2827"/>
                    <a:pt x="29302" y="3739"/>
                    <a:pt x="29575" y="4955"/>
                  </a:cubicBezTo>
                  <a:cubicBezTo>
                    <a:pt x="29940" y="4772"/>
                    <a:pt x="30366" y="4681"/>
                    <a:pt x="30822" y="4681"/>
                  </a:cubicBezTo>
                  <a:cubicBezTo>
                    <a:pt x="32129" y="4681"/>
                    <a:pt x="33223" y="5593"/>
                    <a:pt x="33527" y="6809"/>
                  </a:cubicBezTo>
                  <a:cubicBezTo>
                    <a:pt x="33922" y="6201"/>
                    <a:pt x="34621" y="5775"/>
                    <a:pt x="35411" y="5775"/>
                  </a:cubicBezTo>
                  <a:cubicBezTo>
                    <a:pt x="36658" y="5775"/>
                    <a:pt x="37661" y="6778"/>
                    <a:pt x="37661" y="7994"/>
                  </a:cubicBezTo>
                  <a:cubicBezTo>
                    <a:pt x="37661" y="8572"/>
                    <a:pt x="37448" y="9119"/>
                    <a:pt x="37083" y="9514"/>
                  </a:cubicBezTo>
                  <a:lnTo>
                    <a:pt x="39515" y="9514"/>
                  </a:lnTo>
                  <a:cubicBezTo>
                    <a:pt x="39880" y="9514"/>
                    <a:pt x="40184" y="9818"/>
                    <a:pt x="40184" y="10183"/>
                  </a:cubicBezTo>
                  <a:lnTo>
                    <a:pt x="40184" y="10183"/>
                  </a:lnTo>
                  <a:cubicBezTo>
                    <a:pt x="40184" y="10578"/>
                    <a:pt x="39880" y="10882"/>
                    <a:pt x="39515" y="10882"/>
                  </a:cubicBezTo>
                  <a:lnTo>
                    <a:pt x="699" y="10882"/>
                  </a:lnTo>
                  <a:cubicBezTo>
                    <a:pt x="335" y="10882"/>
                    <a:pt x="0" y="10578"/>
                    <a:pt x="0" y="10183"/>
                  </a:cubicBezTo>
                  <a:lnTo>
                    <a:pt x="0" y="10183"/>
                  </a:lnTo>
                  <a:cubicBezTo>
                    <a:pt x="0" y="9818"/>
                    <a:pt x="335" y="9514"/>
                    <a:pt x="699" y="9514"/>
                  </a:cubicBezTo>
                  <a:close/>
                  <a:moveTo>
                    <a:pt x="41399" y="9514"/>
                  </a:moveTo>
                  <a:lnTo>
                    <a:pt x="41430" y="9514"/>
                  </a:lnTo>
                  <a:cubicBezTo>
                    <a:pt x="41794" y="9514"/>
                    <a:pt x="42098" y="9818"/>
                    <a:pt x="42098" y="10183"/>
                  </a:cubicBezTo>
                  <a:lnTo>
                    <a:pt x="42098" y="10183"/>
                  </a:lnTo>
                  <a:cubicBezTo>
                    <a:pt x="42098" y="10578"/>
                    <a:pt x="41794" y="10882"/>
                    <a:pt x="41430" y="10882"/>
                  </a:cubicBezTo>
                  <a:lnTo>
                    <a:pt x="41399" y="10882"/>
                  </a:lnTo>
                  <a:cubicBezTo>
                    <a:pt x="41035" y="10882"/>
                    <a:pt x="40731" y="10578"/>
                    <a:pt x="40731" y="10183"/>
                  </a:cubicBezTo>
                  <a:lnTo>
                    <a:pt x="40731" y="10183"/>
                  </a:lnTo>
                  <a:cubicBezTo>
                    <a:pt x="40731" y="9818"/>
                    <a:pt x="41035" y="9514"/>
                    <a:pt x="41399" y="9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2414450" y="898475"/>
              <a:ext cx="657325" cy="230275"/>
            </a:xfrm>
            <a:custGeom>
              <a:rect b="b" l="l" r="r" t="t"/>
              <a:pathLst>
                <a:path extrusionOk="0" h="9211" w="26293">
                  <a:moveTo>
                    <a:pt x="1338" y="7539"/>
                  </a:moveTo>
                  <a:lnTo>
                    <a:pt x="2128" y="7539"/>
                  </a:lnTo>
                  <a:cubicBezTo>
                    <a:pt x="2371" y="7539"/>
                    <a:pt x="2554" y="7356"/>
                    <a:pt x="2554" y="7113"/>
                  </a:cubicBezTo>
                  <a:cubicBezTo>
                    <a:pt x="2554" y="6870"/>
                    <a:pt x="2402" y="6688"/>
                    <a:pt x="2128" y="6688"/>
                  </a:cubicBezTo>
                  <a:lnTo>
                    <a:pt x="0" y="6688"/>
                  </a:lnTo>
                  <a:cubicBezTo>
                    <a:pt x="31" y="5168"/>
                    <a:pt x="1277" y="3952"/>
                    <a:pt x="2766" y="3952"/>
                  </a:cubicBezTo>
                  <a:cubicBezTo>
                    <a:pt x="3648" y="3952"/>
                    <a:pt x="4438" y="4347"/>
                    <a:pt x="4955" y="4986"/>
                  </a:cubicBezTo>
                  <a:cubicBezTo>
                    <a:pt x="5320" y="4803"/>
                    <a:pt x="5775" y="4682"/>
                    <a:pt x="6231" y="4682"/>
                  </a:cubicBezTo>
                  <a:cubicBezTo>
                    <a:pt x="6383" y="4682"/>
                    <a:pt x="6535" y="4712"/>
                    <a:pt x="6657" y="4742"/>
                  </a:cubicBezTo>
                  <a:cubicBezTo>
                    <a:pt x="6657" y="4712"/>
                    <a:pt x="6657" y="4712"/>
                    <a:pt x="6657" y="4682"/>
                  </a:cubicBezTo>
                  <a:cubicBezTo>
                    <a:pt x="6657" y="3162"/>
                    <a:pt x="7903" y="1916"/>
                    <a:pt x="9453" y="1916"/>
                  </a:cubicBezTo>
                  <a:cubicBezTo>
                    <a:pt x="10031" y="1916"/>
                    <a:pt x="10548" y="2068"/>
                    <a:pt x="11004" y="2372"/>
                  </a:cubicBezTo>
                  <a:cubicBezTo>
                    <a:pt x="11611" y="973"/>
                    <a:pt x="12979" y="1"/>
                    <a:pt x="14621" y="1"/>
                  </a:cubicBezTo>
                  <a:cubicBezTo>
                    <a:pt x="16505" y="1"/>
                    <a:pt x="18086" y="1338"/>
                    <a:pt x="18450" y="3131"/>
                  </a:cubicBezTo>
                  <a:cubicBezTo>
                    <a:pt x="18846" y="2949"/>
                    <a:pt x="19241" y="2858"/>
                    <a:pt x="19697" y="2858"/>
                  </a:cubicBezTo>
                  <a:cubicBezTo>
                    <a:pt x="21004" y="2858"/>
                    <a:pt x="22098" y="3739"/>
                    <a:pt x="22402" y="4986"/>
                  </a:cubicBezTo>
                  <a:cubicBezTo>
                    <a:pt x="22767" y="4803"/>
                    <a:pt x="23192" y="4682"/>
                    <a:pt x="23618" y="4682"/>
                  </a:cubicBezTo>
                  <a:cubicBezTo>
                    <a:pt x="24894" y="4682"/>
                    <a:pt x="25958" y="5533"/>
                    <a:pt x="26293" y="6688"/>
                  </a:cubicBezTo>
                  <a:lnTo>
                    <a:pt x="14925" y="6688"/>
                  </a:lnTo>
                  <a:cubicBezTo>
                    <a:pt x="14681" y="6688"/>
                    <a:pt x="14499" y="6870"/>
                    <a:pt x="14499" y="7113"/>
                  </a:cubicBezTo>
                  <a:cubicBezTo>
                    <a:pt x="14499" y="7356"/>
                    <a:pt x="14681" y="7539"/>
                    <a:pt x="14925" y="7539"/>
                  </a:cubicBezTo>
                  <a:lnTo>
                    <a:pt x="18420" y="7539"/>
                  </a:lnTo>
                  <a:cubicBezTo>
                    <a:pt x="18876" y="7539"/>
                    <a:pt x="19271" y="7934"/>
                    <a:pt x="19271" y="8390"/>
                  </a:cubicBezTo>
                  <a:lnTo>
                    <a:pt x="19271" y="8390"/>
                  </a:lnTo>
                  <a:cubicBezTo>
                    <a:pt x="19271" y="8846"/>
                    <a:pt x="18876" y="9211"/>
                    <a:pt x="18420" y="9211"/>
                  </a:cubicBezTo>
                  <a:lnTo>
                    <a:pt x="1338" y="9211"/>
                  </a:lnTo>
                  <a:cubicBezTo>
                    <a:pt x="882" y="9211"/>
                    <a:pt x="517" y="8846"/>
                    <a:pt x="517" y="8390"/>
                  </a:cubicBezTo>
                  <a:lnTo>
                    <a:pt x="517" y="8390"/>
                  </a:lnTo>
                  <a:cubicBezTo>
                    <a:pt x="517" y="7934"/>
                    <a:pt x="882" y="7539"/>
                    <a:pt x="1338" y="7539"/>
                  </a:cubicBezTo>
                  <a:close/>
                  <a:moveTo>
                    <a:pt x="20852" y="7539"/>
                  </a:moveTo>
                  <a:cubicBezTo>
                    <a:pt x="20396" y="7539"/>
                    <a:pt x="20031" y="7934"/>
                    <a:pt x="20031" y="8390"/>
                  </a:cubicBezTo>
                  <a:lnTo>
                    <a:pt x="20031" y="8390"/>
                  </a:lnTo>
                  <a:cubicBezTo>
                    <a:pt x="20031" y="8846"/>
                    <a:pt x="20396" y="9211"/>
                    <a:pt x="20852" y="9211"/>
                  </a:cubicBezTo>
                  <a:lnTo>
                    <a:pt x="20882" y="9211"/>
                  </a:lnTo>
                  <a:cubicBezTo>
                    <a:pt x="21338" y="9211"/>
                    <a:pt x="21703" y="8846"/>
                    <a:pt x="21703" y="8390"/>
                  </a:cubicBezTo>
                  <a:lnTo>
                    <a:pt x="21703" y="8390"/>
                  </a:lnTo>
                  <a:cubicBezTo>
                    <a:pt x="21703" y="7934"/>
                    <a:pt x="21338" y="7539"/>
                    <a:pt x="20882" y="75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0" name="Google Shape;1370;p30"/>
          <p:cNvGrpSpPr/>
          <p:nvPr/>
        </p:nvGrpSpPr>
        <p:grpSpPr>
          <a:xfrm>
            <a:off x="326057" y="2277903"/>
            <a:ext cx="373419" cy="350637"/>
            <a:chOff x="3708550" y="3474950"/>
            <a:chExt cx="256100" cy="240475"/>
          </a:xfrm>
        </p:grpSpPr>
        <p:sp>
          <p:nvSpPr>
            <p:cNvPr id="1371" name="Google Shape;1371;p30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3" name="Google Shape;1373;p30"/>
          <p:cNvGrpSpPr/>
          <p:nvPr/>
        </p:nvGrpSpPr>
        <p:grpSpPr>
          <a:xfrm flipH="1" rot="-900019">
            <a:off x="786358" y="473748"/>
            <a:ext cx="524402" cy="431815"/>
            <a:chOff x="7315125" y="1121525"/>
            <a:chExt cx="1112525" cy="916100"/>
          </a:xfrm>
        </p:grpSpPr>
        <p:sp>
          <p:nvSpPr>
            <p:cNvPr id="1374" name="Google Shape;1374;p30"/>
            <p:cNvSpPr/>
            <p:nvPr/>
          </p:nvSpPr>
          <p:spPr>
            <a:xfrm>
              <a:off x="7315125" y="1121525"/>
              <a:ext cx="1112525" cy="792675"/>
            </a:xfrm>
            <a:custGeom>
              <a:rect b="b" l="l" r="r" t="t"/>
              <a:pathLst>
                <a:path extrusionOk="0" h="31707" w="44501">
                  <a:moveTo>
                    <a:pt x="21718" y="1"/>
                  </a:moveTo>
                  <a:cubicBezTo>
                    <a:pt x="16027" y="1"/>
                    <a:pt x="10701" y="509"/>
                    <a:pt x="7873" y="989"/>
                  </a:cubicBezTo>
                  <a:cubicBezTo>
                    <a:pt x="1" y="2326"/>
                    <a:pt x="2037" y="13816"/>
                    <a:pt x="1733" y="22084"/>
                  </a:cubicBezTo>
                  <a:cubicBezTo>
                    <a:pt x="1449" y="29752"/>
                    <a:pt x="13758" y="31707"/>
                    <a:pt x="24263" y="31707"/>
                  </a:cubicBezTo>
                  <a:cubicBezTo>
                    <a:pt x="29497" y="31707"/>
                    <a:pt x="34283" y="31221"/>
                    <a:pt x="36840" y="30716"/>
                  </a:cubicBezTo>
                  <a:cubicBezTo>
                    <a:pt x="44500" y="29166"/>
                    <a:pt x="44135" y="17676"/>
                    <a:pt x="43558" y="7889"/>
                  </a:cubicBezTo>
                  <a:cubicBezTo>
                    <a:pt x="43188" y="1617"/>
                    <a:pt x="31872" y="1"/>
                    <a:pt x="217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0"/>
            <p:cNvSpPr/>
            <p:nvPr/>
          </p:nvSpPr>
          <p:spPr>
            <a:xfrm>
              <a:off x="7815150" y="1808100"/>
              <a:ext cx="177825" cy="229525"/>
            </a:xfrm>
            <a:custGeom>
              <a:rect b="b" l="l" r="r" t="t"/>
              <a:pathLst>
                <a:path extrusionOk="0" h="9181" w="7113">
                  <a:moveTo>
                    <a:pt x="5016" y="1"/>
                  </a:moveTo>
                  <a:lnTo>
                    <a:pt x="0" y="943"/>
                  </a:lnTo>
                  <a:cubicBezTo>
                    <a:pt x="0" y="943"/>
                    <a:pt x="2888" y="9180"/>
                    <a:pt x="5016" y="9180"/>
                  </a:cubicBezTo>
                  <a:cubicBezTo>
                    <a:pt x="7113" y="9180"/>
                    <a:pt x="5016" y="1"/>
                    <a:pt x="50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4"/>
          <p:cNvGrpSpPr/>
          <p:nvPr/>
        </p:nvGrpSpPr>
        <p:grpSpPr>
          <a:xfrm flipH="1">
            <a:off x="1003167" y="3920787"/>
            <a:ext cx="3555360" cy="1969672"/>
            <a:chOff x="774567" y="3920787"/>
            <a:chExt cx="3555360" cy="1969672"/>
          </a:xfrm>
        </p:grpSpPr>
        <p:grpSp>
          <p:nvGrpSpPr>
            <p:cNvPr id="91" name="Google Shape;91;p4"/>
            <p:cNvGrpSpPr/>
            <p:nvPr/>
          </p:nvGrpSpPr>
          <p:grpSpPr>
            <a:xfrm>
              <a:off x="1305558" y="4039600"/>
              <a:ext cx="554522" cy="1551488"/>
              <a:chOff x="-1044450" y="1559250"/>
              <a:chExt cx="1313100" cy="3673900"/>
            </a:xfrm>
          </p:grpSpPr>
          <p:sp>
            <p:nvSpPr>
              <p:cNvPr id="92" name="Google Shape;92;p4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" name="Google Shape;97;p4"/>
            <p:cNvGrpSpPr/>
            <p:nvPr/>
          </p:nvGrpSpPr>
          <p:grpSpPr>
            <a:xfrm>
              <a:off x="1816552" y="3920787"/>
              <a:ext cx="554522" cy="1757190"/>
              <a:chOff x="689500" y="2924525"/>
              <a:chExt cx="1313100" cy="4161000"/>
            </a:xfrm>
          </p:grpSpPr>
          <p:sp>
            <p:nvSpPr>
              <p:cNvPr id="98" name="Google Shape;98;p4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4"/>
            <p:cNvGrpSpPr/>
            <p:nvPr/>
          </p:nvGrpSpPr>
          <p:grpSpPr>
            <a:xfrm>
              <a:off x="2335054" y="4089760"/>
              <a:ext cx="554522" cy="1757190"/>
              <a:chOff x="689500" y="2924525"/>
              <a:chExt cx="1313100" cy="4161000"/>
            </a:xfrm>
          </p:grpSpPr>
          <p:sp>
            <p:nvSpPr>
              <p:cNvPr id="104" name="Google Shape;104;p4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" name="Google Shape;109;p4"/>
            <p:cNvGrpSpPr/>
            <p:nvPr/>
          </p:nvGrpSpPr>
          <p:grpSpPr>
            <a:xfrm>
              <a:off x="2769660" y="4236094"/>
              <a:ext cx="554522" cy="1551488"/>
              <a:chOff x="-1044450" y="1559250"/>
              <a:chExt cx="1313100" cy="3673900"/>
            </a:xfrm>
          </p:grpSpPr>
          <p:sp>
            <p:nvSpPr>
              <p:cNvPr id="110" name="Google Shape;110;p4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" name="Google Shape;115;p4"/>
            <p:cNvGrpSpPr/>
            <p:nvPr/>
          </p:nvGrpSpPr>
          <p:grpSpPr>
            <a:xfrm>
              <a:off x="3266958" y="4126465"/>
              <a:ext cx="554522" cy="1551488"/>
              <a:chOff x="-1044450" y="1559250"/>
              <a:chExt cx="1313100" cy="3673900"/>
            </a:xfrm>
          </p:grpSpPr>
          <p:sp>
            <p:nvSpPr>
              <p:cNvPr id="116" name="Google Shape;116;p4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4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Google Shape;121;p4"/>
            <p:cNvGrpSpPr/>
            <p:nvPr/>
          </p:nvGrpSpPr>
          <p:grpSpPr>
            <a:xfrm>
              <a:off x="3775404" y="4133269"/>
              <a:ext cx="554522" cy="1757190"/>
              <a:chOff x="689500" y="2924525"/>
              <a:chExt cx="1313100" cy="4161000"/>
            </a:xfrm>
          </p:grpSpPr>
          <p:sp>
            <p:nvSpPr>
              <p:cNvPr id="122" name="Google Shape;122;p4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" name="Google Shape;127;p4"/>
            <p:cNvGrpSpPr/>
            <p:nvPr/>
          </p:nvGrpSpPr>
          <p:grpSpPr>
            <a:xfrm>
              <a:off x="774567" y="4039594"/>
              <a:ext cx="554522" cy="1757190"/>
              <a:chOff x="689500" y="2924525"/>
              <a:chExt cx="1313100" cy="4161000"/>
            </a:xfrm>
          </p:grpSpPr>
          <p:sp>
            <p:nvSpPr>
              <p:cNvPr id="128" name="Google Shape;128;p4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3" name="Google Shape;133;p4"/>
          <p:cNvGrpSpPr/>
          <p:nvPr/>
        </p:nvGrpSpPr>
        <p:grpSpPr>
          <a:xfrm flipH="1">
            <a:off x="4558517" y="3920787"/>
            <a:ext cx="3555360" cy="1969672"/>
            <a:chOff x="774567" y="3920787"/>
            <a:chExt cx="3555360" cy="1969672"/>
          </a:xfrm>
        </p:grpSpPr>
        <p:grpSp>
          <p:nvGrpSpPr>
            <p:cNvPr id="134" name="Google Shape;134;p4"/>
            <p:cNvGrpSpPr/>
            <p:nvPr/>
          </p:nvGrpSpPr>
          <p:grpSpPr>
            <a:xfrm>
              <a:off x="1305558" y="4039600"/>
              <a:ext cx="554522" cy="1551488"/>
              <a:chOff x="-1044450" y="1559250"/>
              <a:chExt cx="1313100" cy="3673900"/>
            </a:xfrm>
          </p:grpSpPr>
          <p:sp>
            <p:nvSpPr>
              <p:cNvPr id="135" name="Google Shape;135;p4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" name="Google Shape;140;p4"/>
            <p:cNvGrpSpPr/>
            <p:nvPr/>
          </p:nvGrpSpPr>
          <p:grpSpPr>
            <a:xfrm>
              <a:off x="1816552" y="3920787"/>
              <a:ext cx="554522" cy="1757190"/>
              <a:chOff x="689500" y="2924525"/>
              <a:chExt cx="1313100" cy="4161000"/>
            </a:xfrm>
          </p:grpSpPr>
          <p:sp>
            <p:nvSpPr>
              <p:cNvPr id="141" name="Google Shape;141;p4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4"/>
            <p:cNvGrpSpPr/>
            <p:nvPr/>
          </p:nvGrpSpPr>
          <p:grpSpPr>
            <a:xfrm>
              <a:off x="2335054" y="4089760"/>
              <a:ext cx="554522" cy="1757190"/>
              <a:chOff x="689500" y="2924525"/>
              <a:chExt cx="1313100" cy="4161000"/>
            </a:xfrm>
          </p:grpSpPr>
          <p:sp>
            <p:nvSpPr>
              <p:cNvPr id="147" name="Google Shape;147;p4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4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" name="Google Shape;152;p4"/>
            <p:cNvGrpSpPr/>
            <p:nvPr/>
          </p:nvGrpSpPr>
          <p:grpSpPr>
            <a:xfrm>
              <a:off x="2769660" y="4236094"/>
              <a:ext cx="554522" cy="1551488"/>
              <a:chOff x="-1044450" y="1559250"/>
              <a:chExt cx="1313100" cy="3673900"/>
            </a:xfrm>
          </p:grpSpPr>
          <p:sp>
            <p:nvSpPr>
              <p:cNvPr id="153" name="Google Shape;153;p4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4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4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" name="Google Shape;158;p4"/>
            <p:cNvGrpSpPr/>
            <p:nvPr/>
          </p:nvGrpSpPr>
          <p:grpSpPr>
            <a:xfrm>
              <a:off x="3266958" y="4126465"/>
              <a:ext cx="554522" cy="1551488"/>
              <a:chOff x="-1044450" y="1559250"/>
              <a:chExt cx="1313100" cy="3673900"/>
            </a:xfrm>
          </p:grpSpPr>
          <p:sp>
            <p:nvSpPr>
              <p:cNvPr id="159" name="Google Shape;159;p4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" name="Google Shape;164;p4"/>
            <p:cNvGrpSpPr/>
            <p:nvPr/>
          </p:nvGrpSpPr>
          <p:grpSpPr>
            <a:xfrm>
              <a:off x="3775404" y="4133269"/>
              <a:ext cx="554522" cy="1757190"/>
              <a:chOff x="689500" y="2924525"/>
              <a:chExt cx="1313100" cy="4161000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4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" name="Google Shape;170;p4"/>
            <p:cNvGrpSpPr/>
            <p:nvPr/>
          </p:nvGrpSpPr>
          <p:grpSpPr>
            <a:xfrm>
              <a:off x="774567" y="4039594"/>
              <a:ext cx="554522" cy="1757190"/>
              <a:chOff x="689500" y="2924525"/>
              <a:chExt cx="1313100" cy="4161000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6" name="Google Shape;176;p4"/>
          <p:cNvGrpSpPr/>
          <p:nvPr/>
        </p:nvGrpSpPr>
        <p:grpSpPr>
          <a:xfrm>
            <a:off x="713233" y="278126"/>
            <a:ext cx="2403704" cy="522741"/>
            <a:chOff x="4007175" y="1128725"/>
            <a:chExt cx="2166475" cy="471150"/>
          </a:xfrm>
        </p:grpSpPr>
        <p:sp>
          <p:nvSpPr>
            <p:cNvPr id="177" name="Google Shape;177;p4"/>
            <p:cNvSpPr/>
            <p:nvPr/>
          </p:nvSpPr>
          <p:spPr>
            <a:xfrm>
              <a:off x="4007175" y="1128725"/>
              <a:ext cx="2166475" cy="386050"/>
            </a:xfrm>
            <a:custGeom>
              <a:rect b="b" l="l" r="r" t="t"/>
              <a:pathLst>
                <a:path extrusionOk="0" h="15442" w="86659">
                  <a:moveTo>
                    <a:pt x="1308" y="12858"/>
                  </a:moveTo>
                  <a:lnTo>
                    <a:pt x="3527" y="12858"/>
                  </a:lnTo>
                  <a:cubicBezTo>
                    <a:pt x="3496" y="12676"/>
                    <a:pt x="3466" y="12524"/>
                    <a:pt x="3466" y="12341"/>
                  </a:cubicBezTo>
                  <a:cubicBezTo>
                    <a:pt x="3466" y="10639"/>
                    <a:pt x="4864" y="9271"/>
                    <a:pt x="6566" y="9271"/>
                  </a:cubicBezTo>
                  <a:cubicBezTo>
                    <a:pt x="7204" y="9271"/>
                    <a:pt x="7782" y="9454"/>
                    <a:pt x="8268" y="9788"/>
                  </a:cubicBezTo>
                  <a:cubicBezTo>
                    <a:pt x="8481" y="8967"/>
                    <a:pt x="9211" y="8390"/>
                    <a:pt x="10092" y="8390"/>
                  </a:cubicBezTo>
                  <a:cubicBezTo>
                    <a:pt x="10366" y="8390"/>
                    <a:pt x="10639" y="8451"/>
                    <a:pt x="10882" y="8542"/>
                  </a:cubicBezTo>
                  <a:cubicBezTo>
                    <a:pt x="11490" y="6140"/>
                    <a:pt x="13679" y="4347"/>
                    <a:pt x="16262" y="4347"/>
                  </a:cubicBezTo>
                  <a:cubicBezTo>
                    <a:pt x="18177" y="4347"/>
                    <a:pt x="19879" y="5320"/>
                    <a:pt x="20883" y="6779"/>
                  </a:cubicBezTo>
                  <a:cubicBezTo>
                    <a:pt x="21430" y="6171"/>
                    <a:pt x="22220" y="5806"/>
                    <a:pt x="23101" y="5806"/>
                  </a:cubicBezTo>
                  <a:cubicBezTo>
                    <a:pt x="23983" y="5806"/>
                    <a:pt x="24804" y="6171"/>
                    <a:pt x="25351" y="6779"/>
                  </a:cubicBezTo>
                  <a:cubicBezTo>
                    <a:pt x="25807" y="2949"/>
                    <a:pt x="29059" y="1"/>
                    <a:pt x="33010" y="1"/>
                  </a:cubicBezTo>
                  <a:cubicBezTo>
                    <a:pt x="37266" y="1"/>
                    <a:pt x="40731" y="3466"/>
                    <a:pt x="40731" y="7721"/>
                  </a:cubicBezTo>
                  <a:cubicBezTo>
                    <a:pt x="40731" y="7873"/>
                    <a:pt x="40731" y="8055"/>
                    <a:pt x="40731" y="8207"/>
                  </a:cubicBezTo>
                  <a:lnTo>
                    <a:pt x="40731" y="8207"/>
                  </a:lnTo>
                  <a:cubicBezTo>
                    <a:pt x="40853" y="6900"/>
                    <a:pt x="41947" y="5867"/>
                    <a:pt x="43284" y="5867"/>
                  </a:cubicBezTo>
                  <a:cubicBezTo>
                    <a:pt x="44713" y="5867"/>
                    <a:pt x="45837" y="6992"/>
                    <a:pt x="45837" y="8420"/>
                  </a:cubicBezTo>
                  <a:cubicBezTo>
                    <a:pt x="45837" y="8572"/>
                    <a:pt x="45837" y="8754"/>
                    <a:pt x="45807" y="8906"/>
                  </a:cubicBezTo>
                  <a:cubicBezTo>
                    <a:pt x="45959" y="8846"/>
                    <a:pt x="46141" y="8815"/>
                    <a:pt x="46324" y="8815"/>
                  </a:cubicBezTo>
                  <a:cubicBezTo>
                    <a:pt x="47236" y="8815"/>
                    <a:pt x="47996" y="9575"/>
                    <a:pt x="47996" y="10487"/>
                  </a:cubicBezTo>
                  <a:cubicBezTo>
                    <a:pt x="47996" y="10669"/>
                    <a:pt x="47965" y="10821"/>
                    <a:pt x="47935" y="10973"/>
                  </a:cubicBezTo>
                  <a:lnTo>
                    <a:pt x="51521" y="10973"/>
                  </a:lnTo>
                  <a:cubicBezTo>
                    <a:pt x="51491" y="10821"/>
                    <a:pt x="51461" y="10669"/>
                    <a:pt x="51461" y="10517"/>
                  </a:cubicBezTo>
                  <a:cubicBezTo>
                    <a:pt x="51461" y="9818"/>
                    <a:pt x="51947" y="9210"/>
                    <a:pt x="52585" y="8998"/>
                  </a:cubicBezTo>
                  <a:cubicBezTo>
                    <a:pt x="52616" y="7843"/>
                    <a:pt x="53558" y="6931"/>
                    <a:pt x="54743" y="6931"/>
                  </a:cubicBezTo>
                  <a:cubicBezTo>
                    <a:pt x="55230" y="6931"/>
                    <a:pt x="55655" y="7083"/>
                    <a:pt x="56020" y="7356"/>
                  </a:cubicBezTo>
                  <a:cubicBezTo>
                    <a:pt x="56689" y="6536"/>
                    <a:pt x="57722" y="5988"/>
                    <a:pt x="58877" y="5988"/>
                  </a:cubicBezTo>
                  <a:cubicBezTo>
                    <a:pt x="58999" y="5988"/>
                    <a:pt x="59120" y="5988"/>
                    <a:pt x="59242" y="6019"/>
                  </a:cubicBezTo>
                  <a:cubicBezTo>
                    <a:pt x="60184" y="3101"/>
                    <a:pt x="62889" y="1004"/>
                    <a:pt x="66111" y="1004"/>
                  </a:cubicBezTo>
                  <a:cubicBezTo>
                    <a:pt x="69333" y="1004"/>
                    <a:pt x="72039" y="3101"/>
                    <a:pt x="72981" y="5988"/>
                  </a:cubicBezTo>
                  <a:cubicBezTo>
                    <a:pt x="73102" y="5958"/>
                    <a:pt x="73254" y="5958"/>
                    <a:pt x="73406" y="5958"/>
                  </a:cubicBezTo>
                  <a:cubicBezTo>
                    <a:pt x="74592" y="5958"/>
                    <a:pt x="75595" y="6748"/>
                    <a:pt x="75929" y="7812"/>
                  </a:cubicBezTo>
                  <a:cubicBezTo>
                    <a:pt x="76172" y="7751"/>
                    <a:pt x="76446" y="7721"/>
                    <a:pt x="76719" y="7721"/>
                  </a:cubicBezTo>
                  <a:cubicBezTo>
                    <a:pt x="78209" y="7721"/>
                    <a:pt x="79455" y="8754"/>
                    <a:pt x="79789" y="10153"/>
                  </a:cubicBezTo>
                  <a:lnTo>
                    <a:pt x="79881" y="10153"/>
                  </a:lnTo>
                  <a:lnTo>
                    <a:pt x="79881" y="10213"/>
                  </a:lnTo>
                  <a:cubicBezTo>
                    <a:pt x="80093" y="10183"/>
                    <a:pt x="80306" y="10153"/>
                    <a:pt x="80519" y="10153"/>
                  </a:cubicBezTo>
                  <a:cubicBezTo>
                    <a:pt x="81978" y="10153"/>
                    <a:pt x="83163" y="11338"/>
                    <a:pt x="83163" y="12797"/>
                  </a:cubicBezTo>
                  <a:cubicBezTo>
                    <a:pt x="83163" y="12797"/>
                    <a:pt x="83163" y="12828"/>
                    <a:pt x="83163" y="12858"/>
                  </a:cubicBezTo>
                  <a:lnTo>
                    <a:pt x="85352" y="12858"/>
                  </a:lnTo>
                  <a:cubicBezTo>
                    <a:pt x="86081" y="12858"/>
                    <a:pt x="86659" y="13435"/>
                    <a:pt x="86659" y="14135"/>
                  </a:cubicBezTo>
                  <a:lnTo>
                    <a:pt x="86659" y="14135"/>
                  </a:lnTo>
                  <a:cubicBezTo>
                    <a:pt x="86659" y="14864"/>
                    <a:pt x="86081" y="15442"/>
                    <a:pt x="85352" y="15442"/>
                  </a:cubicBezTo>
                  <a:lnTo>
                    <a:pt x="80519" y="15442"/>
                  </a:lnTo>
                  <a:lnTo>
                    <a:pt x="79881" y="15442"/>
                  </a:lnTo>
                  <a:lnTo>
                    <a:pt x="73315" y="15442"/>
                  </a:lnTo>
                  <a:lnTo>
                    <a:pt x="6566" y="15442"/>
                  </a:lnTo>
                  <a:lnTo>
                    <a:pt x="1308" y="15442"/>
                  </a:lnTo>
                  <a:cubicBezTo>
                    <a:pt x="578" y="15442"/>
                    <a:pt x="1" y="14864"/>
                    <a:pt x="1" y="14135"/>
                  </a:cubicBezTo>
                  <a:lnTo>
                    <a:pt x="1" y="14135"/>
                  </a:lnTo>
                  <a:cubicBezTo>
                    <a:pt x="1" y="13435"/>
                    <a:pt x="578" y="12858"/>
                    <a:pt x="1308" y="12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228300" y="1242700"/>
              <a:ext cx="1758425" cy="357175"/>
            </a:xfrm>
            <a:custGeom>
              <a:rect b="b" l="l" r="r" t="t"/>
              <a:pathLst>
                <a:path extrusionOk="0" h="14287" w="70337">
                  <a:moveTo>
                    <a:pt x="43376" y="7965"/>
                  </a:moveTo>
                  <a:cubicBezTo>
                    <a:pt x="42798" y="8147"/>
                    <a:pt x="42372" y="8664"/>
                    <a:pt x="42372" y="9302"/>
                  </a:cubicBezTo>
                  <a:cubicBezTo>
                    <a:pt x="42372" y="9454"/>
                    <a:pt x="42403" y="9576"/>
                    <a:pt x="42433" y="9697"/>
                  </a:cubicBezTo>
                  <a:lnTo>
                    <a:pt x="39242" y="9697"/>
                  </a:lnTo>
                  <a:cubicBezTo>
                    <a:pt x="39302" y="9576"/>
                    <a:pt x="39302" y="9424"/>
                    <a:pt x="39302" y="9272"/>
                  </a:cubicBezTo>
                  <a:cubicBezTo>
                    <a:pt x="39302" y="8451"/>
                    <a:pt x="38634" y="7813"/>
                    <a:pt x="37843" y="7813"/>
                  </a:cubicBezTo>
                  <a:cubicBezTo>
                    <a:pt x="37661" y="7813"/>
                    <a:pt x="37509" y="7843"/>
                    <a:pt x="37388" y="7873"/>
                  </a:cubicBezTo>
                  <a:cubicBezTo>
                    <a:pt x="37388" y="7752"/>
                    <a:pt x="37418" y="7600"/>
                    <a:pt x="37418" y="7448"/>
                  </a:cubicBezTo>
                  <a:cubicBezTo>
                    <a:pt x="37418" y="6202"/>
                    <a:pt x="36415" y="5199"/>
                    <a:pt x="35169" y="5199"/>
                  </a:cubicBezTo>
                  <a:cubicBezTo>
                    <a:pt x="33983" y="5199"/>
                    <a:pt x="33011" y="6110"/>
                    <a:pt x="32919" y="7265"/>
                  </a:cubicBezTo>
                  <a:lnTo>
                    <a:pt x="32889" y="7265"/>
                  </a:lnTo>
                  <a:cubicBezTo>
                    <a:pt x="32889" y="7113"/>
                    <a:pt x="32919" y="6992"/>
                    <a:pt x="32919" y="6840"/>
                  </a:cubicBezTo>
                  <a:cubicBezTo>
                    <a:pt x="32919" y="5563"/>
                    <a:pt x="32555" y="4347"/>
                    <a:pt x="31947" y="3344"/>
                  </a:cubicBezTo>
                  <a:cubicBezTo>
                    <a:pt x="31916" y="3436"/>
                    <a:pt x="31916" y="3557"/>
                    <a:pt x="31886" y="3648"/>
                  </a:cubicBezTo>
                  <a:lnTo>
                    <a:pt x="31886" y="3648"/>
                  </a:lnTo>
                  <a:cubicBezTo>
                    <a:pt x="31886" y="3527"/>
                    <a:pt x="31886" y="3375"/>
                    <a:pt x="31886" y="3253"/>
                  </a:cubicBezTo>
                  <a:cubicBezTo>
                    <a:pt x="30701" y="1308"/>
                    <a:pt x="28542" y="1"/>
                    <a:pt x="26080" y="1"/>
                  </a:cubicBezTo>
                  <a:cubicBezTo>
                    <a:pt x="22615" y="1"/>
                    <a:pt x="19728" y="2615"/>
                    <a:pt x="19333" y="5989"/>
                  </a:cubicBezTo>
                  <a:cubicBezTo>
                    <a:pt x="18816" y="5472"/>
                    <a:pt x="18117" y="5138"/>
                    <a:pt x="17357" y="5138"/>
                  </a:cubicBezTo>
                  <a:cubicBezTo>
                    <a:pt x="16566" y="5138"/>
                    <a:pt x="15867" y="5472"/>
                    <a:pt x="15351" y="5989"/>
                  </a:cubicBezTo>
                  <a:cubicBezTo>
                    <a:pt x="14469" y="4712"/>
                    <a:pt x="13010" y="3861"/>
                    <a:pt x="11308" y="3861"/>
                  </a:cubicBezTo>
                  <a:cubicBezTo>
                    <a:pt x="8998" y="3861"/>
                    <a:pt x="7083" y="5442"/>
                    <a:pt x="6566" y="7569"/>
                  </a:cubicBezTo>
                  <a:cubicBezTo>
                    <a:pt x="6354" y="7478"/>
                    <a:pt x="6110" y="7417"/>
                    <a:pt x="5867" y="7417"/>
                  </a:cubicBezTo>
                  <a:cubicBezTo>
                    <a:pt x="5077" y="7417"/>
                    <a:pt x="4439" y="7934"/>
                    <a:pt x="4256" y="8664"/>
                  </a:cubicBezTo>
                  <a:cubicBezTo>
                    <a:pt x="3800" y="8360"/>
                    <a:pt x="3284" y="8208"/>
                    <a:pt x="2736" y="8208"/>
                  </a:cubicBezTo>
                  <a:cubicBezTo>
                    <a:pt x="1247" y="8208"/>
                    <a:pt x="31" y="9393"/>
                    <a:pt x="1" y="10883"/>
                  </a:cubicBezTo>
                  <a:lnTo>
                    <a:pt x="26384" y="10883"/>
                  </a:lnTo>
                  <a:cubicBezTo>
                    <a:pt x="26719" y="10883"/>
                    <a:pt x="26992" y="11156"/>
                    <a:pt x="26992" y="11460"/>
                  </a:cubicBezTo>
                  <a:cubicBezTo>
                    <a:pt x="26992" y="11794"/>
                    <a:pt x="26080" y="12038"/>
                    <a:pt x="26384" y="12038"/>
                  </a:cubicBezTo>
                  <a:lnTo>
                    <a:pt x="24773" y="12038"/>
                  </a:lnTo>
                  <a:cubicBezTo>
                    <a:pt x="24165" y="12038"/>
                    <a:pt x="23679" y="12554"/>
                    <a:pt x="23679" y="13162"/>
                  </a:cubicBezTo>
                  <a:lnTo>
                    <a:pt x="23679" y="13162"/>
                  </a:lnTo>
                  <a:cubicBezTo>
                    <a:pt x="23679" y="13770"/>
                    <a:pt x="24165" y="14287"/>
                    <a:pt x="24773" y="14287"/>
                  </a:cubicBezTo>
                  <a:lnTo>
                    <a:pt x="64926" y="14287"/>
                  </a:lnTo>
                  <a:cubicBezTo>
                    <a:pt x="65534" y="14287"/>
                    <a:pt x="66051" y="13770"/>
                    <a:pt x="66051" y="13162"/>
                  </a:cubicBezTo>
                  <a:lnTo>
                    <a:pt x="66051" y="13162"/>
                  </a:lnTo>
                  <a:cubicBezTo>
                    <a:pt x="66051" y="12554"/>
                    <a:pt x="65534" y="12038"/>
                    <a:pt x="64926" y="12038"/>
                  </a:cubicBezTo>
                  <a:lnTo>
                    <a:pt x="62646" y="12038"/>
                  </a:lnTo>
                  <a:cubicBezTo>
                    <a:pt x="62342" y="12038"/>
                    <a:pt x="62069" y="11794"/>
                    <a:pt x="62069" y="11460"/>
                  </a:cubicBezTo>
                  <a:cubicBezTo>
                    <a:pt x="62069" y="11156"/>
                    <a:pt x="63042" y="10883"/>
                    <a:pt x="62646" y="10883"/>
                  </a:cubicBezTo>
                  <a:lnTo>
                    <a:pt x="64470" y="10883"/>
                  </a:lnTo>
                  <a:lnTo>
                    <a:pt x="70336" y="10883"/>
                  </a:lnTo>
                  <a:cubicBezTo>
                    <a:pt x="70124" y="9788"/>
                    <a:pt x="69181" y="8968"/>
                    <a:pt x="68026" y="8968"/>
                  </a:cubicBezTo>
                  <a:cubicBezTo>
                    <a:pt x="67844" y="8968"/>
                    <a:pt x="67662" y="8998"/>
                    <a:pt x="67479" y="9028"/>
                  </a:cubicBezTo>
                  <a:lnTo>
                    <a:pt x="67479" y="8968"/>
                  </a:lnTo>
                  <a:lnTo>
                    <a:pt x="67388" y="8968"/>
                  </a:lnTo>
                  <a:cubicBezTo>
                    <a:pt x="67084" y="7752"/>
                    <a:pt x="65990" y="6840"/>
                    <a:pt x="64653" y="6840"/>
                  </a:cubicBezTo>
                  <a:cubicBezTo>
                    <a:pt x="64440" y="6840"/>
                    <a:pt x="64197" y="6870"/>
                    <a:pt x="63984" y="6931"/>
                  </a:cubicBezTo>
                  <a:cubicBezTo>
                    <a:pt x="63680" y="5958"/>
                    <a:pt x="62798" y="5259"/>
                    <a:pt x="61735" y="5259"/>
                  </a:cubicBezTo>
                  <a:cubicBezTo>
                    <a:pt x="61613" y="5259"/>
                    <a:pt x="61491" y="5290"/>
                    <a:pt x="61370" y="5290"/>
                  </a:cubicBezTo>
                  <a:cubicBezTo>
                    <a:pt x="60549" y="2737"/>
                    <a:pt x="58148" y="913"/>
                    <a:pt x="55321" y="913"/>
                  </a:cubicBezTo>
                  <a:cubicBezTo>
                    <a:pt x="52464" y="913"/>
                    <a:pt x="50063" y="2767"/>
                    <a:pt x="49242" y="5320"/>
                  </a:cubicBezTo>
                  <a:cubicBezTo>
                    <a:pt x="49151" y="5320"/>
                    <a:pt x="49029" y="5290"/>
                    <a:pt x="48908" y="5290"/>
                  </a:cubicBezTo>
                  <a:cubicBezTo>
                    <a:pt x="47904" y="5290"/>
                    <a:pt x="46993" y="5776"/>
                    <a:pt x="46415" y="6506"/>
                  </a:cubicBezTo>
                  <a:cubicBezTo>
                    <a:pt x="46081" y="6262"/>
                    <a:pt x="45686" y="6141"/>
                    <a:pt x="45260" y="6141"/>
                  </a:cubicBezTo>
                  <a:cubicBezTo>
                    <a:pt x="44227" y="6141"/>
                    <a:pt x="43406" y="6961"/>
                    <a:pt x="43376" y="7965"/>
                  </a:cubicBezTo>
                  <a:close/>
                  <a:moveTo>
                    <a:pt x="21187" y="12038"/>
                  </a:moveTo>
                  <a:cubicBezTo>
                    <a:pt x="21795" y="12038"/>
                    <a:pt x="22311" y="12554"/>
                    <a:pt x="22311" y="13162"/>
                  </a:cubicBezTo>
                  <a:lnTo>
                    <a:pt x="22311" y="13162"/>
                  </a:lnTo>
                  <a:cubicBezTo>
                    <a:pt x="22311" y="13770"/>
                    <a:pt x="21795" y="14287"/>
                    <a:pt x="21187" y="14287"/>
                  </a:cubicBezTo>
                  <a:lnTo>
                    <a:pt x="21156" y="14287"/>
                  </a:lnTo>
                  <a:cubicBezTo>
                    <a:pt x="20548" y="14287"/>
                    <a:pt x="20032" y="13770"/>
                    <a:pt x="20032" y="13162"/>
                  </a:cubicBezTo>
                  <a:lnTo>
                    <a:pt x="20032" y="13162"/>
                  </a:lnTo>
                  <a:cubicBezTo>
                    <a:pt x="20032" y="12554"/>
                    <a:pt x="20548" y="12038"/>
                    <a:pt x="21156" y="120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4"/>
          <p:cNvGrpSpPr/>
          <p:nvPr/>
        </p:nvGrpSpPr>
        <p:grpSpPr>
          <a:xfrm>
            <a:off x="7128732" y="188866"/>
            <a:ext cx="373419" cy="350637"/>
            <a:chOff x="3708550" y="3474950"/>
            <a:chExt cx="256100" cy="240475"/>
          </a:xfrm>
        </p:grpSpPr>
        <p:sp>
          <p:nvSpPr>
            <p:cNvPr id="180" name="Google Shape;180;p4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4"/>
          <p:cNvSpPr txBox="1"/>
          <p:nvPr>
            <p:ph type="title"/>
          </p:nvPr>
        </p:nvSpPr>
        <p:spPr>
          <a:xfrm>
            <a:off x="713225" y="1222150"/>
            <a:ext cx="36261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" name="Google Shape;183;p4"/>
          <p:cNvSpPr txBox="1"/>
          <p:nvPr>
            <p:ph idx="1" type="body"/>
          </p:nvPr>
        </p:nvSpPr>
        <p:spPr>
          <a:xfrm>
            <a:off x="713225" y="1982300"/>
            <a:ext cx="3626100" cy="20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84" name="Google Shape;184;p4"/>
          <p:cNvSpPr/>
          <p:nvPr>
            <p:ph idx="2" type="pic"/>
          </p:nvPr>
        </p:nvSpPr>
        <p:spPr>
          <a:xfrm>
            <a:off x="4545178" y="964050"/>
            <a:ext cx="3885600" cy="321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7" name="Google Shape;1377;p31"/>
          <p:cNvGrpSpPr/>
          <p:nvPr/>
        </p:nvGrpSpPr>
        <p:grpSpPr>
          <a:xfrm>
            <a:off x="7917983" y="1202876"/>
            <a:ext cx="2403704" cy="522741"/>
            <a:chOff x="4007175" y="1128725"/>
            <a:chExt cx="2166475" cy="471150"/>
          </a:xfrm>
        </p:grpSpPr>
        <p:sp>
          <p:nvSpPr>
            <p:cNvPr id="1378" name="Google Shape;1378;p31"/>
            <p:cNvSpPr/>
            <p:nvPr/>
          </p:nvSpPr>
          <p:spPr>
            <a:xfrm>
              <a:off x="4007175" y="1128725"/>
              <a:ext cx="2166475" cy="386050"/>
            </a:xfrm>
            <a:custGeom>
              <a:rect b="b" l="l" r="r" t="t"/>
              <a:pathLst>
                <a:path extrusionOk="0" h="15442" w="86659">
                  <a:moveTo>
                    <a:pt x="1308" y="12858"/>
                  </a:moveTo>
                  <a:lnTo>
                    <a:pt x="3527" y="12858"/>
                  </a:lnTo>
                  <a:cubicBezTo>
                    <a:pt x="3496" y="12676"/>
                    <a:pt x="3466" y="12524"/>
                    <a:pt x="3466" y="12341"/>
                  </a:cubicBezTo>
                  <a:cubicBezTo>
                    <a:pt x="3466" y="10639"/>
                    <a:pt x="4864" y="9271"/>
                    <a:pt x="6566" y="9271"/>
                  </a:cubicBezTo>
                  <a:cubicBezTo>
                    <a:pt x="7204" y="9271"/>
                    <a:pt x="7782" y="9454"/>
                    <a:pt x="8268" y="9788"/>
                  </a:cubicBezTo>
                  <a:cubicBezTo>
                    <a:pt x="8481" y="8967"/>
                    <a:pt x="9211" y="8390"/>
                    <a:pt x="10092" y="8390"/>
                  </a:cubicBezTo>
                  <a:cubicBezTo>
                    <a:pt x="10366" y="8390"/>
                    <a:pt x="10639" y="8451"/>
                    <a:pt x="10882" y="8542"/>
                  </a:cubicBezTo>
                  <a:cubicBezTo>
                    <a:pt x="11490" y="6140"/>
                    <a:pt x="13679" y="4347"/>
                    <a:pt x="16262" y="4347"/>
                  </a:cubicBezTo>
                  <a:cubicBezTo>
                    <a:pt x="18177" y="4347"/>
                    <a:pt x="19879" y="5320"/>
                    <a:pt x="20883" y="6779"/>
                  </a:cubicBezTo>
                  <a:cubicBezTo>
                    <a:pt x="21430" y="6171"/>
                    <a:pt x="22220" y="5806"/>
                    <a:pt x="23101" y="5806"/>
                  </a:cubicBezTo>
                  <a:cubicBezTo>
                    <a:pt x="23983" y="5806"/>
                    <a:pt x="24804" y="6171"/>
                    <a:pt x="25351" y="6779"/>
                  </a:cubicBezTo>
                  <a:cubicBezTo>
                    <a:pt x="25807" y="2949"/>
                    <a:pt x="29059" y="1"/>
                    <a:pt x="33010" y="1"/>
                  </a:cubicBezTo>
                  <a:cubicBezTo>
                    <a:pt x="37266" y="1"/>
                    <a:pt x="40731" y="3466"/>
                    <a:pt x="40731" y="7721"/>
                  </a:cubicBezTo>
                  <a:cubicBezTo>
                    <a:pt x="40731" y="7873"/>
                    <a:pt x="40731" y="8055"/>
                    <a:pt x="40731" y="8207"/>
                  </a:cubicBezTo>
                  <a:lnTo>
                    <a:pt x="40731" y="8207"/>
                  </a:lnTo>
                  <a:cubicBezTo>
                    <a:pt x="40853" y="6900"/>
                    <a:pt x="41947" y="5867"/>
                    <a:pt x="43284" y="5867"/>
                  </a:cubicBezTo>
                  <a:cubicBezTo>
                    <a:pt x="44713" y="5867"/>
                    <a:pt x="45837" y="6992"/>
                    <a:pt x="45837" y="8420"/>
                  </a:cubicBezTo>
                  <a:cubicBezTo>
                    <a:pt x="45837" y="8572"/>
                    <a:pt x="45837" y="8754"/>
                    <a:pt x="45807" y="8906"/>
                  </a:cubicBezTo>
                  <a:cubicBezTo>
                    <a:pt x="45959" y="8846"/>
                    <a:pt x="46141" y="8815"/>
                    <a:pt x="46324" y="8815"/>
                  </a:cubicBezTo>
                  <a:cubicBezTo>
                    <a:pt x="47236" y="8815"/>
                    <a:pt x="47996" y="9575"/>
                    <a:pt x="47996" y="10487"/>
                  </a:cubicBezTo>
                  <a:cubicBezTo>
                    <a:pt x="47996" y="10669"/>
                    <a:pt x="47965" y="10821"/>
                    <a:pt x="47935" y="10973"/>
                  </a:cubicBezTo>
                  <a:lnTo>
                    <a:pt x="51521" y="10973"/>
                  </a:lnTo>
                  <a:cubicBezTo>
                    <a:pt x="51491" y="10821"/>
                    <a:pt x="51461" y="10669"/>
                    <a:pt x="51461" y="10517"/>
                  </a:cubicBezTo>
                  <a:cubicBezTo>
                    <a:pt x="51461" y="9818"/>
                    <a:pt x="51947" y="9210"/>
                    <a:pt x="52585" y="8998"/>
                  </a:cubicBezTo>
                  <a:cubicBezTo>
                    <a:pt x="52616" y="7843"/>
                    <a:pt x="53558" y="6931"/>
                    <a:pt x="54743" y="6931"/>
                  </a:cubicBezTo>
                  <a:cubicBezTo>
                    <a:pt x="55230" y="6931"/>
                    <a:pt x="55655" y="7083"/>
                    <a:pt x="56020" y="7356"/>
                  </a:cubicBezTo>
                  <a:cubicBezTo>
                    <a:pt x="56689" y="6536"/>
                    <a:pt x="57722" y="5988"/>
                    <a:pt x="58877" y="5988"/>
                  </a:cubicBezTo>
                  <a:cubicBezTo>
                    <a:pt x="58999" y="5988"/>
                    <a:pt x="59120" y="5988"/>
                    <a:pt x="59242" y="6019"/>
                  </a:cubicBezTo>
                  <a:cubicBezTo>
                    <a:pt x="60184" y="3101"/>
                    <a:pt x="62889" y="1004"/>
                    <a:pt x="66111" y="1004"/>
                  </a:cubicBezTo>
                  <a:cubicBezTo>
                    <a:pt x="69333" y="1004"/>
                    <a:pt x="72039" y="3101"/>
                    <a:pt x="72981" y="5988"/>
                  </a:cubicBezTo>
                  <a:cubicBezTo>
                    <a:pt x="73102" y="5958"/>
                    <a:pt x="73254" y="5958"/>
                    <a:pt x="73406" y="5958"/>
                  </a:cubicBezTo>
                  <a:cubicBezTo>
                    <a:pt x="74592" y="5958"/>
                    <a:pt x="75595" y="6748"/>
                    <a:pt x="75929" y="7812"/>
                  </a:cubicBezTo>
                  <a:cubicBezTo>
                    <a:pt x="76172" y="7751"/>
                    <a:pt x="76446" y="7721"/>
                    <a:pt x="76719" y="7721"/>
                  </a:cubicBezTo>
                  <a:cubicBezTo>
                    <a:pt x="78209" y="7721"/>
                    <a:pt x="79455" y="8754"/>
                    <a:pt x="79789" y="10153"/>
                  </a:cubicBezTo>
                  <a:lnTo>
                    <a:pt x="79881" y="10153"/>
                  </a:lnTo>
                  <a:lnTo>
                    <a:pt x="79881" y="10213"/>
                  </a:lnTo>
                  <a:cubicBezTo>
                    <a:pt x="80093" y="10183"/>
                    <a:pt x="80306" y="10153"/>
                    <a:pt x="80519" y="10153"/>
                  </a:cubicBezTo>
                  <a:cubicBezTo>
                    <a:pt x="81978" y="10153"/>
                    <a:pt x="83163" y="11338"/>
                    <a:pt x="83163" y="12797"/>
                  </a:cubicBezTo>
                  <a:cubicBezTo>
                    <a:pt x="83163" y="12797"/>
                    <a:pt x="83163" y="12828"/>
                    <a:pt x="83163" y="12858"/>
                  </a:cubicBezTo>
                  <a:lnTo>
                    <a:pt x="85352" y="12858"/>
                  </a:lnTo>
                  <a:cubicBezTo>
                    <a:pt x="86081" y="12858"/>
                    <a:pt x="86659" y="13435"/>
                    <a:pt x="86659" y="14135"/>
                  </a:cubicBezTo>
                  <a:lnTo>
                    <a:pt x="86659" y="14135"/>
                  </a:lnTo>
                  <a:cubicBezTo>
                    <a:pt x="86659" y="14864"/>
                    <a:pt x="86081" y="15442"/>
                    <a:pt x="85352" y="15442"/>
                  </a:cubicBezTo>
                  <a:lnTo>
                    <a:pt x="80519" y="15442"/>
                  </a:lnTo>
                  <a:lnTo>
                    <a:pt x="79881" y="15442"/>
                  </a:lnTo>
                  <a:lnTo>
                    <a:pt x="73315" y="15442"/>
                  </a:lnTo>
                  <a:lnTo>
                    <a:pt x="6566" y="15442"/>
                  </a:lnTo>
                  <a:lnTo>
                    <a:pt x="1308" y="15442"/>
                  </a:lnTo>
                  <a:cubicBezTo>
                    <a:pt x="578" y="15442"/>
                    <a:pt x="1" y="14864"/>
                    <a:pt x="1" y="14135"/>
                  </a:cubicBezTo>
                  <a:lnTo>
                    <a:pt x="1" y="14135"/>
                  </a:lnTo>
                  <a:cubicBezTo>
                    <a:pt x="1" y="13435"/>
                    <a:pt x="578" y="12858"/>
                    <a:pt x="1308" y="12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1"/>
            <p:cNvSpPr/>
            <p:nvPr/>
          </p:nvSpPr>
          <p:spPr>
            <a:xfrm>
              <a:off x="4228300" y="1242700"/>
              <a:ext cx="1758425" cy="357175"/>
            </a:xfrm>
            <a:custGeom>
              <a:rect b="b" l="l" r="r" t="t"/>
              <a:pathLst>
                <a:path extrusionOk="0" h="14287" w="70337">
                  <a:moveTo>
                    <a:pt x="43376" y="7965"/>
                  </a:moveTo>
                  <a:cubicBezTo>
                    <a:pt x="42798" y="8147"/>
                    <a:pt x="42372" y="8664"/>
                    <a:pt x="42372" y="9302"/>
                  </a:cubicBezTo>
                  <a:cubicBezTo>
                    <a:pt x="42372" y="9454"/>
                    <a:pt x="42403" y="9576"/>
                    <a:pt x="42433" y="9697"/>
                  </a:cubicBezTo>
                  <a:lnTo>
                    <a:pt x="39242" y="9697"/>
                  </a:lnTo>
                  <a:cubicBezTo>
                    <a:pt x="39302" y="9576"/>
                    <a:pt x="39302" y="9424"/>
                    <a:pt x="39302" y="9272"/>
                  </a:cubicBezTo>
                  <a:cubicBezTo>
                    <a:pt x="39302" y="8451"/>
                    <a:pt x="38634" y="7813"/>
                    <a:pt x="37843" y="7813"/>
                  </a:cubicBezTo>
                  <a:cubicBezTo>
                    <a:pt x="37661" y="7813"/>
                    <a:pt x="37509" y="7843"/>
                    <a:pt x="37388" y="7873"/>
                  </a:cubicBezTo>
                  <a:cubicBezTo>
                    <a:pt x="37388" y="7752"/>
                    <a:pt x="37418" y="7600"/>
                    <a:pt x="37418" y="7448"/>
                  </a:cubicBezTo>
                  <a:cubicBezTo>
                    <a:pt x="37418" y="6202"/>
                    <a:pt x="36415" y="5199"/>
                    <a:pt x="35169" y="5199"/>
                  </a:cubicBezTo>
                  <a:cubicBezTo>
                    <a:pt x="33983" y="5199"/>
                    <a:pt x="33011" y="6110"/>
                    <a:pt x="32919" y="7265"/>
                  </a:cubicBezTo>
                  <a:lnTo>
                    <a:pt x="32889" y="7265"/>
                  </a:lnTo>
                  <a:cubicBezTo>
                    <a:pt x="32889" y="7113"/>
                    <a:pt x="32919" y="6992"/>
                    <a:pt x="32919" y="6840"/>
                  </a:cubicBezTo>
                  <a:cubicBezTo>
                    <a:pt x="32919" y="5563"/>
                    <a:pt x="32555" y="4347"/>
                    <a:pt x="31947" y="3344"/>
                  </a:cubicBezTo>
                  <a:cubicBezTo>
                    <a:pt x="31916" y="3436"/>
                    <a:pt x="31916" y="3557"/>
                    <a:pt x="31886" y="3648"/>
                  </a:cubicBezTo>
                  <a:lnTo>
                    <a:pt x="31886" y="3648"/>
                  </a:lnTo>
                  <a:cubicBezTo>
                    <a:pt x="31886" y="3527"/>
                    <a:pt x="31886" y="3375"/>
                    <a:pt x="31886" y="3253"/>
                  </a:cubicBezTo>
                  <a:cubicBezTo>
                    <a:pt x="30701" y="1308"/>
                    <a:pt x="28542" y="1"/>
                    <a:pt x="26080" y="1"/>
                  </a:cubicBezTo>
                  <a:cubicBezTo>
                    <a:pt x="22615" y="1"/>
                    <a:pt x="19728" y="2615"/>
                    <a:pt x="19333" y="5989"/>
                  </a:cubicBezTo>
                  <a:cubicBezTo>
                    <a:pt x="18816" y="5472"/>
                    <a:pt x="18117" y="5138"/>
                    <a:pt x="17357" y="5138"/>
                  </a:cubicBezTo>
                  <a:cubicBezTo>
                    <a:pt x="16566" y="5138"/>
                    <a:pt x="15867" y="5472"/>
                    <a:pt x="15351" y="5989"/>
                  </a:cubicBezTo>
                  <a:cubicBezTo>
                    <a:pt x="14469" y="4712"/>
                    <a:pt x="13010" y="3861"/>
                    <a:pt x="11308" y="3861"/>
                  </a:cubicBezTo>
                  <a:cubicBezTo>
                    <a:pt x="8998" y="3861"/>
                    <a:pt x="7083" y="5442"/>
                    <a:pt x="6566" y="7569"/>
                  </a:cubicBezTo>
                  <a:cubicBezTo>
                    <a:pt x="6354" y="7478"/>
                    <a:pt x="6110" y="7417"/>
                    <a:pt x="5867" y="7417"/>
                  </a:cubicBezTo>
                  <a:cubicBezTo>
                    <a:pt x="5077" y="7417"/>
                    <a:pt x="4439" y="7934"/>
                    <a:pt x="4256" y="8664"/>
                  </a:cubicBezTo>
                  <a:cubicBezTo>
                    <a:pt x="3800" y="8360"/>
                    <a:pt x="3284" y="8208"/>
                    <a:pt x="2736" y="8208"/>
                  </a:cubicBezTo>
                  <a:cubicBezTo>
                    <a:pt x="1247" y="8208"/>
                    <a:pt x="31" y="9393"/>
                    <a:pt x="1" y="10883"/>
                  </a:cubicBezTo>
                  <a:lnTo>
                    <a:pt x="26384" y="10883"/>
                  </a:lnTo>
                  <a:cubicBezTo>
                    <a:pt x="26719" y="10883"/>
                    <a:pt x="26992" y="11156"/>
                    <a:pt x="26992" y="11460"/>
                  </a:cubicBezTo>
                  <a:cubicBezTo>
                    <a:pt x="26992" y="11794"/>
                    <a:pt x="26080" y="12038"/>
                    <a:pt x="26384" y="12038"/>
                  </a:cubicBezTo>
                  <a:lnTo>
                    <a:pt x="24773" y="12038"/>
                  </a:lnTo>
                  <a:cubicBezTo>
                    <a:pt x="24165" y="12038"/>
                    <a:pt x="23679" y="12554"/>
                    <a:pt x="23679" y="13162"/>
                  </a:cubicBezTo>
                  <a:lnTo>
                    <a:pt x="23679" y="13162"/>
                  </a:lnTo>
                  <a:cubicBezTo>
                    <a:pt x="23679" y="13770"/>
                    <a:pt x="24165" y="14287"/>
                    <a:pt x="24773" y="14287"/>
                  </a:cubicBezTo>
                  <a:lnTo>
                    <a:pt x="64926" y="14287"/>
                  </a:lnTo>
                  <a:cubicBezTo>
                    <a:pt x="65534" y="14287"/>
                    <a:pt x="66051" y="13770"/>
                    <a:pt x="66051" y="13162"/>
                  </a:cubicBezTo>
                  <a:lnTo>
                    <a:pt x="66051" y="13162"/>
                  </a:lnTo>
                  <a:cubicBezTo>
                    <a:pt x="66051" y="12554"/>
                    <a:pt x="65534" y="12038"/>
                    <a:pt x="64926" y="12038"/>
                  </a:cubicBezTo>
                  <a:lnTo>
                    <a:pt x="62646" y="12038"/>
                  </a:lnTo>
                  <a:cubicBezTo>
                    <a:pt x="62342" y="12038"/>
                    <a:pt x="62069" y="11794"/>
                    <a:pt x="62069" y="11460"/>
                  </a:cubicBezTo>
                  <a:cubicBezTo>
                    <a:pt x="62069" y="11156"/>
                    <a:pt x="63042" y="10883"/>
                    <a:pt x="62646" y="10883"/>
                  </a:cubicBezTo>
                  <a:lnTo>
                    <a:pt x="64470" y="10883"/>
                  </a:lnTo>
                  <a:lnTo>
                    <a:pt x="70336" y="10883"/>
                  </a:lnTo>
                  <a:cubicBezTo>
                    <a:pt x="70124" y="9788"/>
                    <a:pt x="69181" y="8968"/>
                    <a:pt x="68026" y="8968"/>
                  </a:cubicBezTo>
                  <a:cubicBezTo>
                    <a:pt x="67844" y="8968"/>
                    <a:pt x="67662" y="8998"/>
                    <a:pt x="67479" y="9028"/>
                  </a:cubicBezTo>
                  <a:lnTo>
                    <a:pt x="67479" y="8968"/>
                  </a:lnTo>
                  <a:lnTo>
                    <a:pt x="67388" y="8968"/>
                  </a:lnTo>
                  <a:cubicBezTo>
                    <a:pt x="67084" y="7752"/>
                    <a:pt x="65990" y="6840"/>
                    <a:pt x="64653" y="6840"/>
                  </a:cubicBezTo>
                  <a:cubicBezTo>
                    <a:pt x="64440" y="6840"/>
                    <a:pt x="64197" y="6870"/>
                    <a:pt x="63984" y="6931"/>
                  </a:cubicBezTo>
                  <a:cubicBezTo>
                    <a:pt x="63680" y="5958"/>
                    <a:pt x="62798" y="5259"/>
                    <a:pt x="61735" y="5259"/>
                  </a:cubicBezTo>
                  <a:cubicBezTo>
                    <a:pt x="61613" y="5259"/>
                    <a:pt x="61491" y="5290"/>
                    <a:pt x="61370" y="5290"/>
                  </a:cubicBezTo>
                  <a:cubicBezTo>
                    <a:pt x="60549" y="2737"/>
                    <a:pt x="58148" y="913"/>
                    <a:pt x="55321" y="913"/>
                  </a:cubicBezTo>
                  <a:cubicBezTo>
                    <a:pt x="52464" y="913"/>
                    <a:pt x="50063" y="2767"/>
                    <a:pt x="49242" y="5320"/>
                  </a:cubicBezTo>
                  <a:cubicBezTo>
                    <a:pt x="49151" y="5320"/>
                    <a:pt x="49029" y="5290"/>
                    <a:pt x="48908" y="5290"/>
                  </a:cubicBezTo>
                  <a:cubicBezTo>
                    <a:pt x="47904" y="5290"/>
                    <a:pt x="46993" y="5776"/>
                    <a:pt x="46415" y="6506"/>
                  </a:cubicBezTo>
                  <a:cubicBezTo>
                    <a:pt x="46081" y="6262"/>
                    <a:pt x="45686" y="6141"/>
                    <a:pt x="45260" y="6141"/>
                  </a:cubicBezTo>
                  <a:cubicBezTo>
                    <a:pt x="44227" y="6141"/>
                    <a:pt x="43406" y="6961"/>
                    <a:pt x="43376" y="7965"/>
                  </a:cubicBezTo>
                  <a:close/>
                  <a:moveTo>
                    <a:pt x="21187" y="12038"/>
                  </a:moveTo>
                  <a:cubicBezTo>
                    <a:pt x="21795" y="12038"/>
                    <a:pt x="22311" y="12554"/>
                    <a:pt x="22311" y="13162"/>
                  </a:cubicBezTo>
                  <a:lnTo>
                    <a:pt x="22311" y="13162"/>
                  </a:lnTo>
                  <a:cubicBezTo>
                    <a:pt x="22311" y="13770"/>
                    <a:pt x="21795" y="14287"/>
                    <a:pt x="21187" y="14287"/>
                  </a:cubicBezTo>
                  <a:lnTo>
                    <a:pt x="21156" y="14287"/>
                  </a:lnTo>
                  <a:cubicBezTo>
                    <a:pt x="20548" y="14287"/>
                    <a:pt x="20032" y="13770"/>
                    <a:pt x="20032" y="13162"/>
                  </a:cubicBezTo>
                  <a:lnTo>
                    <a:pt x="20032" y="13162"/>
                  </a:lnTo>
                  <a:cubicBezTo>
                    <a:pt x="20032" y="12554"/>
                    <a:pt x="20548" y="12038"/>
                    <a:pt x="21156" y="120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0" name="Google Shape;1380;p31"/>
          <p:cNvGrpSpPr/>
          <p:nvPr/>
        </p:nvGrpSpPr>
        <p:grpSpPr>
          <a:xfrm>
            <a:off x="339798" y="485912"/>
            <a:ext cx="373419" cy="350637"/>
            <a:chOff x="3708550" y="3474950"/>
            <a:chExt cx="256100" cy="240475"/>
          </a:xfrm>
        </p:grpSpPr>
        <p:sp>
          <p:nvSpPr>
            <p:cNvPr id="1381" name="Google Shape;1381;p31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1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3" name="Google Shape;1383;p31"/>
          <p:cNvGrpSpPr/>
          <p:nvPr/>
        </p:nvGrpSpPr>
        <p:grpSpPr>
          <a:xfrm flipH="1" rot="900019">
            <a:off x="7665395" y="445321"/>
            <a:ext cx="524402" cy="431815"/>
            <a:chOff x="7315125" y="1121525"/>
            <a:chExt cx="1112525" cy="916100"/>
          </a:xfrm>
        </p:grpSpPr>
        <p:sp>
          <p:nvSpPr>
            <p:cNvPr id="1384" name="Google Shape;1384;p31"/>
            <p:cNvSpPr/>
            <p:nvPr/>
          </p:nvSpPr>
          <p:spPr>
            <a:xfrm>
              <a:off x="7315125" y="1121525"/>
              <a:ext cx="1112525" cy="792675"/>
            </a:xfrm>
            <a:custGeom>
              <a:rect b="b" l="l" r="r" t="t"/>
              <a:pathLst>
                <a:path extrusionOk="0" h="31707" w="44501">
                  <a:moveTo>
                    <a:pt x="21718" y="1"/>
                  </a:moveTo>
                  <a:cubicBezTo>
                    <a:pt x="16027" y="1"/>
                    <a:pt x="10701" y="509"/>
                    <a:pt x="7873" y="989"/>
                  </a:cubicBezTo>
                  <a:cubicBezTo>
                    <a:pt x="1" y="2326"/>
                    <a:pt x="2037" y="13816"/>
                    <a:pt x="1733" y="22084"/>
                  </a:cubicBezTo>
                  <a:cubicBezTo>
                    <a:pt x="1449" y="29752"/>
                    <a:pt x="13758" y="31707"/>
                    <a:pt x="24263" y="31707"/>
                  </a:cubicBezTo>
                  <a:cubicBezTo>
                    <a:pt x="29497" y="31707"/>
                    <a:pt x="34283" y="31221"/>
                    <a:pt x="36840" y="30716"/>
                  </a:cubicBezTo>
                  <a:cubicBezTo>
                    <a:pt x="44500" y="29166"/>
                    <a:pt x="44135" y="17676"/>
                    <a:pt x="43558" y="7889"/>
                  </a:cubicBezTo>
                  <a:cubicBezTo>
                    <a:pt x="43188" y="1617"/>
                    <a:pt x="31872" y="1"/>
                    <a:pt x="21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1"/>
            <p:cNvSpPr/>
            <p:nvPr/>
          </p:nvSpPr>
          <p:spPr>
            <a:xfrm>
              <a:off x="7815150" y="1808100"/>
              <a:ext cx="177825" cy="229525"/>
            </a:xfrm>
            <a:custGeom>
              <a:rect b="b" l="l" r="r" t="t"/>
              <a:pathLst>
                <a:path extrusionOk="0" h="9181" w="7113">
                  <a:moveTo>
                    <a:pt x="5016" y="1"/>
                  </a:moveTo>
                  <a:lnTo>
                    <a:pt x="0" y="943"/>
                  </a:lnTo>
                  <a:cubicBezTo>
                    <a:pt x="0" y="943"/>
                    <a:pt x="2888" y="9180"/>
                    <a:pt x="5016" y="9180"/>
                  </a:cubicBezTo>
                  <a:cubicBezTo>
                    <a:pt x="7113" y="9180"/>
                    <a:pt x="5016" y="1"/>
                    <a:pt x="50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6" name="Google Shape;1386;p31"/>
          <p:cNvGrpSpPr/>
          <p:nvPr/>
        </p:nvGrpSpPr>
        <p:grpSpPr>
          <a:xfrm flipH="1">
            <a:off x="2498454" y="4011836"/>
            <a:ext cx="4135748" cy="2200311"/>
            <a:chOff x="427600" y="1407698"/>
            <a:chExt cx="7990240" cy="4251808"/>
          </a:xfrm>
        </p:grpSpPr>
        <p:grpSp>
          <p:nvGrpSpPr>
            <p:cNvPr id="1387" name="Google Shape;1387;p31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1388" name="Google Shape;1388;p31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31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31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31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31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3" name="Google Shape;1393;p31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1394" name="Google Shape;1394;p31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31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31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31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31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9" name="Google Shape;1399;p31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1400" name="Google Shape;1400;p31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31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31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31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31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5" name="Google Shape;1405;p31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1406" name="Google Shape;1406;p31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31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31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31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31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1" name="Google Shape;1411;p31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1412" name="Google Shape;1412;p31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31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31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31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7" name="Google Shape;1417;p31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31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31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3" name="Google Shape;1423;p31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1424" name="Google Shape;1424;p31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31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31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31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31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29" name="Google Shape;1429;p31"/>
          <p:cNvGrpSpPr/>
          <p:nvPr/>
        </p:nvGrpSpPr>
        <p:grpSpPr>
          <a:xfrm flipH="1">
            <a:off x="6634204" y="4011836"/>
            <a:ext cx="4135748" cy="2200311"/>
            <a:chOff x="427600" y="1407698"/>
            <a:chExt cx="7990240" cy="4251808"/>
          </a:xfrm>
        </p:grpSpPr>
        <p:grpSp>
          <p:nvGrpSpPr>
            <p:cNvPr id="1430" name="Google Shape;1430;p31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1431" name="Google Shape;1431;p31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31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1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31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31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6" name="Google Shape;1436;p31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1437" name="Google Shape;1437;p31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31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31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31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31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2" name="Google Shape;1442;p31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1443" name="Google Shape;1443;p31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31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31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31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31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8" name="Google Shape;1448;p31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1449" name="Google Shape;1449;p31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31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31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31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31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4" name="Google Shape;1454;p31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1455" name="Google Shape;1455;p31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31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31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31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31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0" name="Google Shape;1460;p31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1461" name="Google Shape;1461;p31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31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31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31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1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6" name="Google Shape;1466;p31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1467" name="Google Shape;1467;p31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31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31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31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31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72" name="Google Shape;1472;p31"/>
          <p:cNvGrpSpPr/>
          <p:nvPr/>
        </p:nvGrpSpPr>
        <p:grpSpPr>
          <a:xfrm flipH="1">
            <a:off x="-1637296" y="4011836"/>
            <a:ext cx="4135748" cy="2200311"/>
            <a:chOff x="427600" y="1407698"/>
            <a:chExt cx="7990240" cy="4251808"/>
          </a:xfrm>
        </p:grpSpPr>
        <p:grpSp>
          <p:nvGrpSpPr>
            <p:cNvPr id="1473" name="Google Shape;1473;p31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1474" name="Google Shape;1474;p31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31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31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31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31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9" name="Google Shape;1479;p31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1480" name="Google Shape;1480;p31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31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31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31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31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5" name="Google Shape;1485;p31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1486" name="Google Shape;1486;p31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31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1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1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31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1" name="Google Shape;1491;p31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1492" name="Google Shape;1492;p31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1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1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1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31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7" name="Google Shape;1497;p31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1498" name="Google Shape;1498;p31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1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1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31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31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3" name="Google Shape;1503;p31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1504" name="Google Shape;1504;p31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1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1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1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1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9" name="Google Shape;1509;p31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1510" name="Google Shape;1510;p31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1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1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1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1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15" name="Google Shape;1515;p3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516" name="Google Shape;1516;p31"/>
          <p:cNvSpPr txBox="1"/>
          <p:nvPr>
            <p:ph idx="1" type="body"/>
          </p:nvPr>
        </p:nvSpPr>
        <p:spPr>
          <a:xfrm>
            <a:off x="720025" y="1711800"/>
            <a:ext cx="3767400" cy="28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7" name="Google Shape;1517;p31"/>
          <p:cNvSpPr txBox="1"/>
          <p:nvPr>
            <p:ph idx="2" type="body"/>
          </p:nvPr>
        </p:nvSpPr>
        <p:spPr>
          <a:xfrm>
            <a:off x="4663325" y="1711800"/>
            <a:ext cx="3767400" cy="28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6"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9" name="Google Shape;1519;p32"/>
          <p:cNvGrpSpPr/>
          <p:nvPr/>
        </p:nvGrpSpPr>
        <p:grpSpPr>
          <a:xfrm flipH="1">
            <a:off x="7675528" y="2764510"/>
            <a:ext cx="2141486" cy="2637114"/>
            <a:chOff x="7326200" y="3196774"/>
            <a:chExt cx="1997283" cy="2459535"/>
          </a:xfrm>
        </p:grpSpPr>
        <p:grpSp>
          <p:nvGrpSpPr>
            <p:cNvPr id="1520" name="Google Shape;1520;p32"/>
            <p:cNvGrpSpPr/>
            <p:nvPr/>
          </p:nvGrpSpPr>
          <p:grpSpPr>
            <a:xfrm flipH="1">
              <a:off x="8553073" y="3333315"/>
              <a:ext cx="770410" cy="2322995"/>
              <a:chOff x="4749600" y="2924725"/>
              <a:chExt cx="1313125" cy="3959425"/>
            </a:xfrm>
          </p:grpSpPr>
          <p:sp>
            <p:nvSpPr>
              <p:cNvPr id="1521" name="Google Shape;1521;p32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2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2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2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2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6" name="Google Shape;1526;p32"/>
            <p:cNvGrpSpPr/>
            <p:nvPr/>
          </p:nvGrpSpPr>
          <p:grpSpPr>
            <a:xfrm flipH="1">
              <a:off x="7326200" y="3341542"/>
              <a:ext cx="770396" cy="2155374"/>
              <a:chOff x="5789900" y="1448250"/>
              <a:chExt cx="1313100" cy="3673725"/>
            </a:xfrm>
          </p:grpSpPr>
          <p:sp>
            <p:nvSpPr>
              <p:cNvPr id="1527" name="Google Shape;1527;p32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2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2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2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2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2" name="Google Shape;1532;p32"/>
            <p:cNvGrpSpPr/>
            <p:nvPr/>
          </p:nvGrpSpPr>
          <p:grpSpPr>
            <a:xfrm flipH="1">
              <a:off x="8035562" y="3196774"/>
              <a:ext cx="770279" cy="2322599"/>
              <a:chOff x="4749600" y="2924725"/>
              <a:chExt cx="1313125" cy="3959425"/>
            </a:xfrm>
          </p:grpSpPr>
          <p:sp>
            <p:nvSpPr>
              <p:cNvPr id="1533" name="Google Shape;1533;p32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2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2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2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32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38" name="Google Shape;1538;p32"/>
          <p:cNvGrpSpPr/>
          <p:nvPr/>
        </p:nvGrpSpPr>
        <p:grpSpPr>
          <a:xfrm flipH="1">
            <a:off x="-923297" y="2770085"/>
            <a:ext cx="2141486" cy="2637114"/>
            <a:chOff x="7326200" y="3196774"/>
            <a:chExt cx="1997283" cy="2459535"/>
          </a:xfrm>
        </p:grpSpPr>
        <p:grpSp>
          <p:nvGrpSpPr>
            <p:cNvPr id="1539" name="Google Shape;1539;p32"/>
            <p:cNvGrpSpPr/>
            <p:nvPr/>
          </p:nvGrpSpPr>
          <p:grpSpPr>
            <a:xfrm flipH="1">
              <a:off x="8553073" y="3333315"/>
              <a:ext cx="770410" cy="2322995"/>
              <a:chOff x="4749600" y="2924725"/>
              <a:chExt cx="1313125" cy="3959425"/>
            </a:xfrm>
          </p:grpSpPr>
          <p:sp>
            <p:nvSpPr>
              <p:cNvPr id="1540" name="Google Shape;1540;p32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2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32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32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2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5" name="Google Shape;1545;p32"/>
            <p:cNvGrpSpPr/>
            <p:nvPr/>
          </p:nvGrpSpPr>
          <p:grpSpPr>
            <a:xfrm flipH="1">
              <a:off x="7326200" y="3341542"/>
              <a:ext cx="770396" cy="2155374"/>
              <a:chOff x="5789900" y="1448250"/>
              <a:chExt cx="1313100" cy="3673725"/>
            </a:xfrm>
          </p:grpSpPr>
          <p:sp>
            <p:nvSpPr>
              <p:cNvPr id="1546" name="Google Shape;1546;p32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2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2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2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32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1" name="Google Shape;1551;p32"/>
            <p:cNvGrpSpPr/>
            <p:nvPr/>
          </p:nvGrpSpPr>
          <p:grpSpPr>
            <a:xfrm flipH="1">
              <a:off x="8035562" y="3196774"/>
              <a:ext cx="770279" cy="2322599"/>
              <a:chOff x="4749600" y="2924725"/>
              <a:chExt cx="1313125" cy="3959425"/>
            </a:xfrm>
          </p:grpSpPr>
          <p:sp>
            <p:nvSpPr>
              <p:cNvPr id="1552" name="Google Shape;1552;p32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2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32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32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32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57" name="Google Shape;1557;p32"/>
          <p:cNvGrpSpPr/>
          <p:nvPr/>
        </p:nvGrpSpPr>
        <p:grpSpPr>
          <a:xfrm flipH="1" rot="900075">
            <a:off x="8127281" y="1457343"/>
            <a:ext cx="605591" cy="513977"/>
            <a:chOff x="6064225" y="1470325"/>
            <a:chExt cx="1112500" cy="944200"/>
          </a:xfrm>
        </p:grpSpPr>
        <p:sp>
          <p:nvSpPr>
            <p:cNvPr id="1558" name="Google Shape;1558;p32"/>
            <p:cNvSpPr/>
            <p:nvPr/>
          </p:nvSpPr>
          <p:spPr>
            <a:xfrm>
              <a:off x="6064225" y="1470325"/>
              <a:ext cx="1112500" cy="792825"/>
            </a:xfrm>
            <a:custGeom>
              <a:rect b="b" l="l" r="r" t="t"/>
              <a:pathLst>
                <a:path extrusionOk="0" h="31713" w="44500">
                  <a:moveTo>
                    <a:pt x="21688" y="0"/>
                  </a:moveTo>
                  <a:cubicBezTo>
                    <a:pt x="15996" y="0"/>
                    <a:pt x="10670" y="508"/>
                    <a:pt x="7843" y="989"/>
                  </a:cubicBezTo>
                  <a:cubicBezTo>
                    <a:pt x="0" y="2326"/>
                    <a:pt x="2007" y="13816"/>
                    <a:pt x="1703" y="22083"/>
                  </a:cubicBezTo>
                  <a:cubicBezTo>
                    <a:pt x="1439" y="29759"/>
                    <a:pt x="13712" y="31713"/>
                    <a:pt x="24198" y="31713"/>
                  </a:cubicBezTo>
                  <a:cubicBezTo>
                    <a:pt x="29450" y="31713"/>
                    <a:pt x="34253" y="31223"/>
                    <a:pt x="36810" y="30715"/>
                  </a:cubicBezTo>
                  <a:cubicBezTo>
                    <a:pt x="44500" y="29165"/>
                    <a:pt x="44105" y="17676"/>
                    <a:pt x="43527" y="7888"/>
                  </a:cubicBezTo>
                  <a:cubicBezTo>
                    <a:pt x="43157" y="1617"/>
                    <a:pt x="31841" y="0"/>
                    <a:pt x="21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2"/>
            <p:cNvSpPr/>
            <p:nvPr/>
          </p:nvSpPr>
          <p:spPr>
            <a:xfrm>
              <a:off x="6321200" y="2185000"/>
              <a:ext cx="177075" cy="229525"/>
            </a:xfrm>
            <a:custGeom>
              <a:rect b="b" l="l" r="r" t="t"/>
              <a:pathLst>
                <a:path extrusionOk="0" h="9181" w="7083">
                  <a:moveTo>
                    <a:pt x="2098" y="1"/>
                  </a:moveTo>
                  <a:cubicBezTo>
                    <a:pt x="2098" y="1"/>
                    <a:pt x="0" y="9180"/>
                    <a:pt x="2098" y="9180"/>
                  </a:cubicBezTo>
                  <a:cubicBezTo>
                    <a:pt x="4225" y="9180"/>
                    <a:pt x="7082" y="943"/>
                    <a:pt x="7082" y="943"/>
                  </a:cubicBezTo>
                  <a:lnTo>
                    <a:pt x="20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0" name="Google Shape;1560;p32"/>
          <p:cNvGrpSpPr/>
          <p:nvPr/>
        </p:nvGrpSpPr>
        <p:grpSpPr>
          <a:xfrm>
            <a:off x="4385310" y="4424112"/>
            <a:ext cx="373419" cy="350637"/>
            <a:chOff x="3708550" y="3474950"/>
            <a:chExt cx="256100" cy="240475"/>
          </a:xfrm>
        </p:grpSpPr>
        <p:sp>
          <p:nvSpPr>
            <p:cNvPr id="1561" name="Google Shape;1561;p32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2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3" name="Google Shape;1563;p32"/>
          <p:cNvSpPr txBox="1"/>
          <p:nvPr>
            <p:ph idx="1" type="subTitle"/>
          </p:nvPr>
        </p:nvSpPr>
        <p:spPr>
          <a:xfrm>
            <a:off x="1625250" y="2376625"/>
            <a:ext cx="2541000" cy="82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1564" name="Google Shape;1564;p32"/>
          <p:cNvSpPr txBox="1"/>
          <p:nvPr>
            <p:ph idx="2" type="subTitle"/>
          </p:nvPr>
        </p:nvSpPr>
        <p:spPr>
          <a:xfrm>
            <a:off x="1625238" y="3125601"/>
            <a:ext cx="2541000" cy="11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65" name="Google Shape;1565;p32"/>
          <p:cNvSpPr txBox="1"/>
          <p:nvPr>
            <p:ph idx="3" type="subTitle"/>
          </p:nvPr>
        </p:nvSpPr>
        <p:spPr>
          <a:xfrm>
            <a:off x="4977710" y="2376625"/>
            <a:ext cx="2541000" cy="82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1566" name="Google Shape;1566;p32"/>
          <p:cNvSpPr txBox="1"/>
          <p:nvPr>
            <p:ph idx="4" type="subTitle"/>
          </p:nvPr>
        </p:nvSpPr>
        <p:spPr>
          <a:xfrm>
            <a:off x="4977712" y="3125604"/>
            <a:ext cx="2541000" cy="11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67" name="Google Shape;1567;p3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7"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9" name="Google Shape;1569;p33"/>
          <p:cNvGrpSpPr/>
          <p:nvPr/>
        </p:nvGrpSpPr>
        <p:grpSpPr>
          <a:xfrm flipH="1">
            <a:off x="345292" y="524325"/>
            <a:ext cx="1052475" cy="335125"/>
            <a:chOff x="2293625" y="793625"/>
            <a:chExt cx="1052475" cy="335125"/>
          </a:xfrm>
        </p:grpSpPr>
        <p:sp>
          <p:nvSpPr>
            <p:cNvPr id="1570" name="Google Shape;1570;p33"/>
            <p:cNvSpPr/>
            <p:nvPr/>
          </p:nvSpPr>
          <p:spPr>
            <a:xfrm>
              <a:off x="2293625" y="793625"/>
              <a:ext cx="1052475" cy="272050"/>
            </a:xfrm>
            <a:custGeom>
              <a:rect b="b" l="l" r="r" t="t"/>
              <a:pathLst>
                <a:path extrusionOk="0" h="10882" w="42099">
                  <a:moveTo>
                    <a:pt x="699" y="9514"/>
                  </a:moveTo>
                  <a:lnTo>
                    <a:pt x="2797" y="9514"/>
                  </a:lnTo>
                  <a:cubicBezTo>
                    <a:pt x="2766" y="9392"/>
                    <a:pt x="2736" y="9210"/>
                    <a:pt x="2736" y="9028"/>
                  </a:cubicBezTo>
                  <a:cubicBezTo>
                    <a:pt x="2736" y="7508"/>
                    <a:pt x="3982" y="6262"/>
                    <a:pt x="5532" y="6262"/>
                  </a:cubicBezTo>
                  <a:cubicBezTo>
                    <a:pt x="6140" y="6262"/>
                    <a:pt x="6718" y="6444"/>
                    <a:pt x="7174" y="6809"/>
                  </a:cubicBezTo>
                  <a:cubicBezTo>
                    <a:pt x="7174" y="6778"/>
                    <a:pt x="7174" y="6748"/>
                    <a:pt x="7174" y="6718"/>
                  </a:cubicBezTo>
                  <a:cubicBezTo>
                    <a:pt x="7174" y="5198"/>
                    <a:pt x="8420" y="3952"/>
                    <a:pt x="9970" y="3952"/>
                  </a:cubicBezTo>
                  <a:cubicBezTo>
                    <a:pt x="10852" y="3952"/>
                    <a:pt x="11642" y="4347"/>
                    <a:pt x="12128" y="4985"/>
                  </a:cubicBezTo>
                  <a:cubicBezTo>
                    <a:pt x="12523" y="4772"/>
                    <a:pt x="12949" y="4681"/>
                    <a:pt x="13405" y="4681"/>
                  </a:cubicBezTo>
                  <a:cubicBezTo>
                    <a:pt x="13557" y="4681"/>
                    <a:pt x="13709" y="4681"/>
                    <a:pt x="13861" y="4711"/>
                  </a:cubicBezTo>
                  <a:cubicBezTo>
                    <a:pt x="13861" y="4711"/>
                    <a:pt x="13861" y="4681"/>
                    <a:pt x="13861" y="4681"/>
                  </a:cubicBezTo>
                  <a:cubicBezTo>
                    <a:pt x="13861" y="3131"/>
                    <a:pt x="15107" y="1885"/>
                    <a:pt x="16657" y="1885"/>
                  </a:cubicBezTo>
                  <a:cubicBezTo>
                    <a:pt x="17204" y="1885"/>
                    <a:pt x="17751" y="2067"/>
                    <a:pt x="18177" y="2371"/>
                  </a:cubicBezTo>
                  <a:cubicBezTo>
                    <a:pt x="18785" y="973"/>
                    <a:pt x="20183" y="0"/>
                    <a:pt x="21794" y="0"/>
                  </a:cubicBezTo>
                  <a:cubicBezTo>
                    <a:pt x="23679" y="0"/>
                    <a:pt x="25259" y="1338"/>
                    <a:pt x="25654" y="3131"/>
                  </a:cubicBezTo>
                  <a:cubicBezTo>
                    <a:pt x="26019" y="2948"/>
                    <a:pt x="26445" y="2827"/>
                    <a:pt x="26870" y="2827"/>
                  </a:cubicBezTo>
                  <a:cubicBezTo>
                    <a:pt x="28177" y="2827"/>
                    <a:pt x="29302" y="3739"/>
                    <a:pt x="29575" y="4955"/>
                  </a:cubicBezTo>
                  <a:cubicBezTo>
                    <a:pt x="29940" y="4772"/>
                    <a:pt x="30366" y="4681"/>
                    <a:pt x="30822" y="4681"/>
                  </a:cubicBezTo>
                  <a:cubicBezTo>
                    <a:pt x="32129" y="4681"/>
                    <a:pt x="33223" y="5593"/>
                    <a:pt x="33527" y="6809"/>
                  </a:cubicBezTo>
                  <a:cubicBezTo>
                    <a:pt x="33922" y="6201"/>
                    <a:pt x="34621" y="5775"/>
                    <a:pt x="35411" y="5775"/>
                  </a:cubicBezTo>
                  <a:cubicBezTo>
                    <a:pt x="36658" y="5775"/>
                    <a:pt x="37661" y="6778"/>
                    <a:pt x="37661" y="7994"/>
                  </a:cubicBezTo>
                  <a:cubicBezTo>
                    <a:pt x="37661" y="8572"/>
                    <a:pt x="37448" y="9119"/>
                    <a:pt x="37083" y="9514"/>
                  </a:cubicBezTo>
                  <a:lnTo>
                    <a:pt x="39515" y="9514"/>
                  </a:lnTo>
                  <a:cubicBezTo>
                    <a:pt x="39880" y="9514"/>
                    <a:pt x="40184" y="9818"/>
                    <a:pt x="40184" y="10183"/>
                  </a:cubicBezTo>
                  <a:lnTo>
                    <a:pt x="40184" y="10183"/>
                  </a:lnTo>
                  <a:cubicBezTo>
                    <a:pt x="40184" y="10578"/>
                    <a:pt x="39880" y="10882"/>
                    <a:pt x="39515" y="10882"/>
                  </a:cubicBezTo>
                  <a:lnTo>
                    <a:pt x="699" y="10882"/>
                  </a:lnTo>
                  <a:cubicBezTo>
                    <a:pt x="335" y="10882"/>
                    <a:pt x="0" y="10578"/>
                    <a:pt x="0" y="10183"/>
                  </a:cubicBezTo>
                  <a:lnTo>
                    <a:pt x="0" y="10183"/>
                  </a:lnTo>
                  <a:cubicBezTo>
                    <a:pt x="0" y="9818"/>
                    <a:pt x="335" y="9514"/>
                    <a:pt x="699" y="9514"/>
                  </a:cubicBezTo>
                  <a:close/>
                  <a:moveTo>
                    <a:pt x="41399" y="9514"/>
                  </a:moveTo>
                  <a:lnTo>
                    <a:pt x="41430" y="9514"/>
                  </a:lnTo>
                  <a:cubicBezTo>
                    <a:pt x="41794" y="9514"/>
                    <a:pt x="42098" y="9818"/>
                    <a:pt x="42098" y="10183"/>
                  </a:cubicBezTo>
                  <a:lnTo>
                    <a:pt x="42098" y="10183"/>
                  </a:lnTo>
                  <a:cubicBezTo>
                    <a:pt x="42098" y="10578"/>
                    <a:pt x="41794" y="10882"/>
                    <a:pt x="41430" y="10882"/>
                  </a:cubicBezTo>
                  <a:lnTo>
                    <a:pt x="41399" y="10882"/>
                  </a:lnTo>
                  <a:cubicBezTo>
                    <a:pt x="41035" y="10882"/>
                    <a:pt x="40731" y="10578"/>
                    <a:pt x="40731" y="10183"/>
                  </a:cubicBezTo>
                  <a:lnTo>
                    <a:pt x="40731" y="10183"/>
                  </a:lnTo>
                  <a:cubicBezTo>
                    <a:pt x="40731" y="9818"/>
                    <a:pt x="41035" y="9514"/>
                    <a:pt x="41399" y="9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3"/>
            <p:cNvSpPr/>
            <p:nvPr/>
          </p:nvSpPr>
          <p:spPr>
            <a:xfrm>
              <a:off x="2414450" y="898475"/>
              <a:ext cx="657325" cy="230275"/>
            </a:xfrm>
            <a:custGeom>
              <a:rect b="b" l="l" r="r" t="t"/>
              <a:pathLst>
                <a:path extrusionOk="0" h="9211" w="26293">
                  <a:moveTo>
                    <a:pt x="1338" y="7539"/>
                  </a:moveTo>
                  <a:lnTo>
                    <a:pt x="2128" y="7539"/>
                  </a:lnTo>
                  <a:cubicBezTo>
                    <a:pt x="2371" y="7539"/>
                    <a:pt x="2554" y="7356"/>
                    <a:pt x="2554" y="7113"/>
                  </a:cubicBezTo>
                  <a:cubicBezTo>
                    <a:pt x="2554" y="6870"/>
                    <a:pt x="2402" y="6688"/>
                    <a:pt x="2128" y="6688"/>
                  </a:cubicBezTo>
                  <a:lnTo>
                    <a:pt x="0" y="6688"/>
                  </a:lnTo>
                  <a:cubicBezTo>
                    <a:pt x="31" y="5168"/>
                    <a:pt x="1277" y="3952"/>
                    <a:pt x="2766" y="3952"/>
                  </a:cubicBezTo>
                  <a:cubicBezTo>
                    <a:pt x="3648" y="3952"/>
                    <a:pt x="4438" y="4347"/>
                    <a:pt x="4955" y="4986"/>
                  </a:cubicBezTo>
                  <a:cubicBezTo>
                    <a:pt x="5320" y="4803"/>
                    <a:pt x="5775" y="4682"/>
                    <a:pt x="6231" y="4682"/>
                  </a:cubicBezTo>
                  <a:cubicBezTo>
                    <a:pt x="6383" y="4682"/>
                    <a:pt x="6535" y="4712"/>
                    <a:pt x="6657" y="4742"/>
                  </a:cubicBezTo>
                  <a:cubicBezTo>
                    <a:pt x="6657" y="4712"/>
                    <a:pt x="6657" y="4712"/>
                    <a:pt x="6657" y="4682"/>
                  </a:cubicBezTo>
                  <a:cubicBezTo>
                    <a:pt x="6657" y="3162"/>
                    <a:pt x="7903" y="1916"/>
                    <a:pt x="9453" y="1916"/>
                  </a:cubicBezTo>
                  <a:cubicBezTo>
                    <a:pt x="10031" y="1916"/>
                    <a:pt x="10548" y="2068"/>
                    <a:pt x="11004" y="2372"/>
                  </a:cubicBezTo>
                  <a:cubicBezTo>
                    <a:pt x="11611" y="973"/>
                    <a:pt x="12979" y="1"/>
                    <a:pt x="14621" y="1"/>
                  </a:cubicBezTo>
                  <a:cubicBezTo>
                    <a:pt x="16505" y="1"/>
                    <a:pt x="18086" y="1338"/>
                    <a:pt x="18450" y="3131"/>
                  </a:cubicBezTo>
                  <a:cubicBezTo>
                    <a:pt x="18846" y="2949"/>
                    <a:pt x="19241" y="2858"/>
                    <a:pt x="19697" y="2858"/>
                  </a:cubicBezTo>
                  <a:cubicBezTo>
                    <a:pt x="21004" y="2858"/>
                    <a:pt x="22098" y="3739"/>
                    <a:pt x="22402" y="4986"/>
                  </a:cubicBezTo>
                  <a:cubicBezTo>
                    <a:pt x="22767" y="4803"/>
                    <a:pt x="23192" y="4682"/>
                    <a:pt x="23618" y="4682"/>
                  </a:cubicBezTo>
                  <a:cubicBezTo>
                    <a:pt x="24894" y="4682"/>
                    <a:pt x="25958" y="5533"/>
                    <a:pt x="26293" y="6688"/>
                  </a:cubicBezTo>
                  <a:lnTo>
                    <a:pt x="14925" y="6688"/>
                  </a:lnTo>
                  <a:cubicBezTo>
                    <a:pt x="14681" y="6688"/>
                    <a:pt x="14499" y="6870"/>
                    <a:pt x="14499" y="7113"/>
                  </a:cubicBezTo>
                  <a:cubicBezTo>
                    <a:pt x="14499" y="7356"/>
                    <a:pt x="14681" y="7539"/>
                    <a:pt x="14925" y="7539"/>
                  </a:cubicBezTo>
                  <a:lnTo>
                    <a:pt x="18420" y="7539"/>
                  </a:lnTo>
                  <a:cubicBezTo>
                    <a:pt x="18876" y="7539"/>
                    <a:pt x="19271" y="7934"/>
                    <a:pt x="19271" y="8390"/>
                  </a:cubicBezTo>
                  <a:lnTo>
                    <a:pt x="19271" y="8390"/>
                  </a:lnTo>
                  <a:cubicBezTo>
                    <a:pt x="19271" y="8846"/>
                    <a:pt x="18876" y="9211"/>
                    <a:pt x="18420" y="9211"/>
                  </a:cubicBezTo>
                  <a:lnTo>
                    <a:pt x="1338" y="9211"/>
                  </a:lnTo>
                  <a:cubicBezTo>
                    <a:pt x="882" y="9211"/>
                    <a:pt x="517" y="8846"/>
                    <a:pt x="517" y="8390"/>
                  </a:cubicBezTo>
                  <a:lnTo>
                    <a:pt x="517" y="8390"/>
                  </a:lnTo>
                  <a:cubicBezTo>
                    <a:pt x="517" y="7934"/>
                    <a:pt x="882" y="7539"/>
                    <a:pt x="1338" y="7539"/>
                  </a:cubicBezTo>
                  <a:close/>
                  <a:moveTo>
                    <a:pt x="20852" y="7539"/>
                  </a:moveTo>
                  <a:cubicBezTo>
                    <a:pt x="20396" y="7539"/>
                    <a:pt x="20031" y="7934"/>
                    <a:pt x="20031" y="8390"/>
                  </a:cubicBezTo>
                  <a:lnTo>
                    <a:pt x="20031" y="8390"/>
                  </a:lnTo>
                  <a:cubicBezTo>
                    <a:pt x="20031" y="8846"/>
                    <a:pt x="20396" y="9211"/>
                    <a:pt x="20852" y="9211"/>
                  </a:cubicBezTo>
                  <a:lnTo>
                    <a:pt x="20882" y="9211"/>
                  </a:lnTo>
                  <a:cubicBezTo>
                    <a:pt x="21338" y="9211"/>
                    <a:pt x="21703" y="8846"/>
                    <a:pt x="21703" y="8390"/>
                  </a:cubicBezTo>
                  <a:lnTo>
                    <a:pt x="21703" y="8390"/>
                  </a:lnTo>
                  <a:cubicBezTo>
                    <a:pt x="21703" y="7934"/>
                    <a:pt x="21338" y="7539"/>
                    <a:pt x="20882" y="75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2" name="Google Shape;1572;p33"/>
          <p:cNvGrpSpPr/>
          <p:nvPr/>
        </p:nvGrpSpPr>
        <p:grpSpPr>
          <a:xfrm>
            <a:off x="8244073" y="761574"/>
            <a:ext cx="373419" cy="350637"/>
            <a:chOff x="3708550" y="3474950"/>
            <a:chExt cx="256100" cy="240475"/>
          </a:xfrm>
        </p:grpSpPr>
        <p:sp>
          <p:nvSpPr>
            <p:cNvPr id="1573" name="Google Shape;1573;p33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3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5" name="Google Shape;1575;p33"/>
          <p:cNvSpPr txBox="1"/>
          <p:nvPr>
            <p:ph idx="1" type="subTitle"/>
          </p:nvPr>
        </p:nvSpPr>
        <p:spPr>
          <a:xfrm>
            <a:off x="1700800" y="3691559"/>
            <a:ext cx="23898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1576" name="Google Shape;1576;p33"/>
          <p:cNvSpPr txBox="1"/>
          <p:nvPr>
            <p:ph idx="2" type="subTitle"/>
          </p:nvPr>
        </p:nvSpPr>
        <p:spPr>
          <a:xfrm>
            <a:off x="1700810" y="3956784"/>
            <a:ext cx="23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9191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9191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9191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9191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9191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9191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9191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577" name="Google Shape;1577;p33"/>
          <p:cNvSpPr txBox="1"/>
          <p:nvPr>
            <p:ph idx="3" type="subTitle"/>
          </p:nvPr>
        </p:nvSpPr>
        <p:spPr>
          <a:xfrm>
            <a:off x="5053319" y="3691559"/>
            <a:ext cx="23898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1578" name="Google Shape;1578;p33"/>
          <p:cNvSpPr txBox="1"/>
          <p:nvPr>
            <p:ph idx="4" type="subTitle"/>
          </p:nvPr>
        </p:nvSpPr>
        <p:spPr>
          <a:xfrm>
            <a:off x="5053312" y="3956785"/>
            <a:ext cx="23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919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9191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9191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9191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9191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9191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9191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9191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579" name="Google Shape;1579;p3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580" name="Google Shape;1580;p33"/>
          <p:cNvSpPr/>
          <p:nvPr>
            <p:ph idx="5" type="pic"/>
          </p:nvPr>
        </p:nvSpPr>
        <p:spPr>
          <a:xfrm>
            <a:off x="1625300" y="1380634"/>
            <a:ext cx="5893500" cy="213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_1_1"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2" name="Google Shape;1582;p34"/>
          <p:cNvGrpSpPr/>
          <p:nvPr/>
        </p:nvGrpSpPr>
        <p:grpSpPr>
          <a:xfrm>
            <a:off x="2498454" y="4011836"/>
            <a:ext cx="4135748" cy="2200311"/>
            <a:chOff x="427600" y="1407698"/>
            <a:chExt cx="7990240" cy="4251808"/>
          </a:xfrm>
        </p:grpSpPr>
        <p:grpSp>
          <p:nvGrpSpPr>
            <p:cNvPr id="1583" name="Google Shape;1583;p34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1584" name="Google Shape;1584;p3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9" name="Google Shape;1589;p34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1590" name="Google Shape;1590;p3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3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5" name="Google Shape;1595;p34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1596" name="Google Shape;1596;p3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3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1" name="Google Shape;1601;p34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1602" name="Google Shape;1602;p34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4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4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4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4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7" name="Google Shape;1607;p34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1608" name="Google Shape;1608;p3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3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3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3" name="Google Shape;1613;p34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1614" name="Google Shape;1614;p34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4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4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4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34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9" name="Google Shape;1619;p34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1620" name="Google Shape;1620;p34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4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4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4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34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25" name="Google Shape;1625;p34"/>
          <p:cNvGrpSpPr/>
          <p:nvPr/>
        </p:nvGrpSpPr>
        <p:grpSpPr>
          <a:xfrm>
            <a:off x="-1637296" y="4011836"/>
            <a:ext cx="4135748" cy="2200311"/>
            <a:chOff x="427600" y="1407698"/>
            <a:chExt cx="7990240" cy="4251808"/>
          </a:xfrm>
        </p:grpSpPr>
        <p:grpSp>
          <p:nvGrpSpPr>
            <p:cNvPr id="1626" name="Google Shape;1626;p34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1627" name="Google Shape;1627;p3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2" name="Google Shape;1632;p34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1633" name="Google Shape;1633;p3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3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8" name="Google Shape;1638;p34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1639" name="Google Shape;1639;p3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3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3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4" name="Google Shape;1644;p34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1645" name="Google Shape;1645;p34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4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4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4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4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0" name="Google Shape;1650;p34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1651" name="Google Shape;1651;p3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3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6" name="Google Shape;1656;p34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1657" name="Google Shape;1657;p34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4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4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4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4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2" name="Google Shape;1662;p34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1663" name="Google Shape;1663;p34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34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4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4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4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68" name="Google Shape;1668;p34"/>
          <p:cNvGrpSpPr/>
          <p:nvPr/>
        </p:nvGrpSpPr>
        <p:grpSpPr>
          <a:xfrm>
            <a:off x="6634204" y="4011836"/>
            <a:ext cx="4135748" cy="2200311"/>
            <a:chOff x="427600" y="1407698"/>
            <a:chExt cx="7990240" cy="4251808"/>
          </a:xfrm>
        </p:grpSpPr>
        <p:grpSp>
          <p:nvGrpSpPr>
            <p:cNvPr id="1669" name="Google Shape;1669;p34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1670" name="Google Shape;1670;p3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3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5" name="Google Shape;1675;p34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1676" name="Google Shape;1676;p3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3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3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3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3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1" name="Google Shape;1681;p34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1682" name="Google Shape;1682;p3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3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3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3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3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7" name="Google Shape;1687;p34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1688" name="Google Shape;1688;p34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34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34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34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34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3" name="Google Shape;1693;p34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1694" name="Google Shape;1694;p34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34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34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34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4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9" name="Google Shape;1699;p34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1700" name="Google Shape;1700;p34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34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34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34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34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5" name="Google Shape;1705;p34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1706" name="Google Shape;1706;p34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34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34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34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34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1" name="Google Shape;1711;p34"/>
          <p:cNvGrpSpPr/>
          <p:nvPr/>
        </p:nvGrpSpPr>
        <p:grpSpPr>
          <a:xfrm>
            <a:off x="8033531" y="897696"/>
            <a:ext cx="1177778" cy="435980"/>
            <a:chOff x="1119600" y="2506400"/>
            <a:chExt cx="763700" cy="282700"/>
          </a:xfrm>
        </p:grpSpPr>
        <p:sp>
          <p:nvSpPr>
            <p:cNvPr id="1712" name="Google Shape;1712;p34"/>
            <p:cNvSpPr/>
            <p:nvPr/>
          </p:nvSpPr>
          <p:spPr>
            <a:xfrm>
              <a:off x="1119600" y="2506400"/>
              <a:ext cx="763700" cy="282700"/>
            </a:xfrm>
            <a:custGeom>
              <a:rect b="b" l="l" r="r" t="t"/>
              <a:pathLst>
                <a:path extrusionOk="0" h="11308" w="30548">
                  <a:moveTo>
                    <a:pt x="11976" y="1"/>
                  </a:moveTo>
                  <a:cubicBezTo>
                    <a:pt x="14772" y="1"/>
                    <a:pt x="17113" y="1855"/>
                    <a:pt x="17812" y="4408"/>
                  </a:cubicBezTo>
                  <a:cubicBezTo>
                    <a:pt x="18177" y="4317"/>
                    <a:pt x="18572" y="4226"/>
                    <a:pt x="18997" y="4226"/>
                  </a:cubicBezTo>
                  <a:cubicBezTo>
                    <a:pt x="20548" y="4226"/>
                    <a:pt x="21915" y="5138"/>
                    <a:pt x="22554" y="6445"/>
                  </a:cubicBezTo>
                  <a:cubicBezTo>
                    <a:pt x="22979" y="6110"/>
                    <a:pt x="23526" y="5897"/>
                    <a:pt x="24165" y="5897"/>
                  </a:cubicBezTo>
                  <a:cubicBezTo>
                    <a:pt x="25563" y="5897"/>
                    <a:pt x="26718" y="7053"/>
                    <a:pt x="26718" y="8481"/>
                  </a:cubicBezTo>
                  <a:cubicBezTo>
                    <a:pt x="26718" y="8907"/>
                    <a:pt x="26627" y="9302"/>
                    <a:pt x="26444" y="9667"/>
                  </a:cubicBezTo>
                  <a:lnTo>
                    <a:pt x="27873" y="9667"/>
                  </a:lnTo>
                  <a:cubicBezTo>
                    <a:pt x="28329" y="9667"/>
                    <a:pt x="28694" y="10031"/>
                    <a:pt x="28694" y="10487"/>
                  </a:cubicBezTo>
                  <a:lnTo>
                    <a:pt x="28694" y="10487"/>
                  </a:lnTo>
                  <a:cubicBezTo>
                    <a:pt x="28694" y="10943"/>
                    <a:pt x="28329" y="11308"/>
                    <a:pt x="27873" y="11308"/>
                  </a:cubicBezTo>
                  <a:lnTo>
                    <a:pt x="821" y="11308"/>
                  </a:lnTo>
                  <a:cubicBezTo>
                    <a:pt x="365" y="11308"/>
                    <a:pt x="0" y="10943"/>
                    <a:pt x="0" y="10487"/>
                  </a:cubicBezTo>
                  <a:lnTo>
                    <a:pt x="0" y="10487"/>
                  </a:lnTo>
                  <a:cubicBezTo>
                    <a:pt x="0" y="10031"/>
                    <a:pt x="365" y="9667"/>
                    <a:pt x="821" y="9667"/>
                  </a:cubicBezTo>
                  <a:lnTo>
                    <a:pt x="1611" y="9667"/>
                  </a:lnTo>
                  <a:cubicBezTo>
                    <a:pt x="1429" y="9211"/>
                    <a:pt x="1307" y="8694"/>
                    <a:pt x="1307" y="8177"/>
                  </a:cubicBezTo>
                  <a:cubicBezTo>
                    <a:pt x="1307" y="5989"/>
                    <a:pt x="3070" y="4226"/>
                    <a:pt x="5258" y="4226"/>
                  </a:cubicBezTo>
                  <a:cubicBezTo>
                    <a:pt x="5562" y="4226"/>
                    <a:pt x="5866" y="4287"/>
                    <a:pt x="6170" y="4347"/>
                  </a:cubicBezTo>
                  <a:cubicBezTo>
                    <a:pt x="6900" y="1824"/>
                    <a:pt x="9210" y="1"/>
                    <a:pt x="11976" y="1"/>
                  </a:cubicBezTo>
                  <a:close/>
                  <a:moveTo>
                    <a:pt x="29697" y="9667"/>
                  </a:moveTo>
                  <a:lnTo>
                    <a:pt x="29727" y="9667"/>
                  </a:lnTo>
                  <a:cubicBezTo>
                    <a:pt x="30183" y="9667"/>
                    <a:pt x="30548" y="10031"/>
                    <a:pt x="30548" y="10487"/>
                  </a:cubicBezTo>
                  <a:lnTo>
                    <a:pt x="30548" y="10487"/>
                  </a:lnTo>
                  <a:cubicBezTo>
                    <a:pt x="30548" y="10943"/>
                    <a:pt x="30183" y="11308"/>
                    <a:pt x="29727" y="11308"/>
                  </a:cubicBezTo>
                  <a:lnTo>
                    <a:pt x="29697" y="11308"/>
                  </a:lnTo>
                  <a:cubicBezTo>
                    <a:pt x="29271" y="11308"/>
                    <a:pt x="28906" y="10943"/>
                    <a:pt x="28906" y="10487"/>
                  </a:cubicBezTo>
                  <a:lnTo>
                    <a:pt x="28906" y="10487"/>
                  </a:lnTo>
                  <a:cubicBezTo>
                    <a:pt x="28906" y="10031"/>
                    <a:pt x="29271" y="9667"/>
                    <a:pt x="29697" y="96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4"/>
            <p:cNvSpPr/>
            <p:nvPr/>
          </p:nvSpPr>
          <p:spPr>
            <a:xfrm>
              <a:off x="1228250" y="2605200"/>
              <a:ext cx="497750" cy="183900"/>
            </a:xfrm>
            <a:custGeom>
              <a:rect b="b" l="l" r="r" t="t"/>
              <a:pathLst>
                <a:path extrusionOk="0" h="7356" w="19910">
                  <a:moveTo>
                    <a:pt x="19788" y="7356"/>
                  </a:moveTo>
                  <a:lnTo>
                    <a:pt x="122" y="7356"/>
                  </a:lnTo>
                  <a:cubicBezTo>
                    <a:pt x="31" y="7052"/>
                    <a:pt x="1" y="6748"/>
                    <a:pt x="1" y="6414"/>
                  </a:cubicBezTo>
                  <a:cubicBezTo>
                    <a:pt x="1" y="4711"/>
                    <a:pt x="1368" y="3344"/>
                    <a:pt x="3071" y="3344"/>
                  </a:cubicBezTo>
                  <a:cubicBezTo>
                    <a:pt x="3314" y="3344"/>
                    <a:pt x="3557" y="3374"/>
                    <a:pt x="3800" y="3435"/>
                  </a:cubicBezTo>
                  <a:cubicBezTo>
                    <a:pt x="4378" y="1459"/>
                    <a:pt x="6201" y="0"/>
                    <a:pt x="8359" y="0"/>
                  </a:cubicBezTo>
                  <a:cubicBezTo>
                    <a:pt x="10518" y="0"/>
                    <a:pt x="12372" y="1490"/>
                    <a:pt x="12919" y="3496"/>
                  </a:cubicBezTo>
                  <a:cubicBezTo>
                    <a:pt x="13223" y="3404"/>
                    <a:pt x="13527" y="3344"/>
                    <a:pt x="13861" y="3344"/>
                  </a:cubicBezTo>
                  <a:cubicBezTo>
                    <a:pt x="15077" y="3344"/>
                    <a:pt x="16110" y="4043"/>
                    <a:pt x="16627" y="5076"/>
                  </a:cubicBezTo>
                  <a:cubicBezTo>
                    <a:pt x="16961" y="4803"/>
                    <a:pt x="17417" y="4620"/>
                    <a:pt x="17873" y="4620"/>
                  </a:cubicBezTo>
                  <a:cubicBezTo>
                    <a:pt x="18998" y="4620"/>
                    <a:pt x="19910" y="5532"/>
                    <a:pt x="19910" y="6657"/>
                  </a:cubicBezTo>
                  <a:cubicBezTo>
                    <a:pt x="19910" y="6900"/>
                    <a:pt x="19849" y="7143"/>
                    <a:pt x="19788" y="73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4" name="Google Shape;1714;p34"/>
          <p:cNvGrpSpPr/>
          <p:nvPr/>
        </p:nvGrpSpPr>
        <p:grpSpPr>
          <a:xfrm>
            <a:off x="8563710" y="3374687"/>
            <a:ext cx="373419" cy="350637"/>
            <a:chOff x="3708550" y="3474950"/>
            <a:chExt cx="256100" cy="240475"/>
          </a:xfrm>
        </p:grpSpPr>
        <p:sp>
          <p:nvSpPr>
            <p:cNvPr id="1715" name="Google Shape;1715;p34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4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7" name="Google Shape;1717;p34"/>
          <p:cNvSpPr txBox="1"/>
          <p:nvPr>
            <p:ph idx="1" type="subTitle"/>
          </p:nvPr>
        </p:nvSpPr>
        <p:spPr>
          <a:xfrm>
            <a:off x="827227" y="2487060"/>
            <a:ext cx="22581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1718" name="Google Shape;1718;p34"/>
          <p:cNvSpPr txBox="1"/>
          <p:nvPr>
            <p:ph idx="2" type="subTitle"/>
          </p:nvPr>
        </p:nvSpPr>
        <p:spPr>
          <a:xfrm>
            <a:off x="827225" y="2753296"/>
            <a:ext cx="22581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19" name="Google Shape;1719;p34"/>
          <p:cNvSpPr txBox="1"/>
          <p:nvPr>
            <p:ph idx="3" type="subTitle"/>
          </p:nvPr>
        </p:nvSpPr>
        <p:spPr>
          <a:xfrm>
            <a:off x="3442950" y="2487060"/>
            <a:ext cx="22581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1720" name="Google Shape;1720;p34"/>
          <p:cNvSpPr txBox="1"/>
          <p:nvPr>
            <p:ph idx="4" type="subTitle"/>
          </p:nvPr>
        </p:nvSpPr>
        <p:spPr>
          <a:xfrm>
            <a:off x="3442950" y="2753296"/>
            <a:ext cx="22581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21" name="Google Shape;1721;p34"/>
          <p:cNvSpPr txBox="1"/>
          <p:nvPr>
            <p:ph idx="5" type="subTitle"/>
          </p:nvPr>
        </p:nvSpPr>
        <p:spPr>
          <a:xfrm>
            <a:off x="6058673" y="2487060"/>
            <a:ext cx="22581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1722" name="Google Shape;1722;p34"/>
          <p:cNvSpPr txBox="1"/>
          <p:nvPr>
            <p:ph idx="6" type="subTitle"/>
          </p:nvPr>
        </p:nvSpPr>
        <p:spPr>
          <a:xfrm>
            <a:off x="6058675" y="2753296"/>
            <a:ext cx="22581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23" name="Google Shape;1723;p3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5" name="Google Shape;1725;p35"/>
          <p:cNvGrpSpPr/>
          <p:nvPr/>
        </p:nvGrpSpPr>
        <p:grpSpPr>
          <a:xfrm>
            <a:off x="-1013177" y="2143874"/>
            <a:ext cx="2778020" cy="3420968"/>
            <a:chOff x="7326200" y="3196774"/>
            <a:chExt cx="1997283" cy="2459535"/>
          </a:xfrm>
        </p:grpSpPr>
        <p:grpSp>
          <p:nvGrpSpPr>
            <p:cNvPr id="1726" name="Google Shape;1726;p35"/>
            <p:cNvGrpSpPr/>
            <p:nvPr/>
          </p:nvGrpSpPr>
          <p:grpSpPr>
            <a:xfrm flipH="1">
              <a:off x="8553073" y="3333315"/>
              <a:ext cx="770410" cy="2322995"/>
              <a:chOff x="4749600" y="2924725"/>
              <a:chExt cx="1313125" cy="3959425"/>
            </a:xfrm>
          </p:grpSpPr>
          <p:sp>
            <p:nvSpPr>
              <p:cNvPr id="1727" name="Google Shape;1727;p35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2" name="Google Shape;1732;p35"/>
            <p:cNvGrpSpPr/>
            <p:nvPr/>
          </p:nvGrpSpPr>
          <p:grpSpPr>
            <a:xfrm flipH="1">
              <a:off x="7326200" y="3341542"/>
              <a:ext cx="770396" cy="2155374"/>
              <a:chOff x="5789900" y="1448250"/>
              <a:chExt cx="1313100" cy="3673725"/>
            </a:xfrm>
          </p:grpSpPr>
          <p:sp>
            <p:nvSpPr>
              <p:cNvPr id="1733" name="Google Shape;1733;p35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8" name="Google Shape;1738;p35"/>
            <p:cNvGrpSpPr/>
            <p:nvPr/>
          </p:nvGrpSpPr>
          <p:grpSpPr>
            <a:xfrm flipH="1">
              <a:off x="8035562" y="3196774"/>
              <a:ext cx="770279" cy="2322599"/>
              <a:chOff x="4749600" y="2924725"/>
              <a:chExt cx="1313125" cy="3959425"/>
            </a:xfrm>
          </p:grpSpPr>
          <p:sp>
            <p:nvSpPr>
              <p:cNvPr id="1739" name="Google Shape;1739;p35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44" name="Google Shape;1744;p35"/>
          <p:cNvGrpSpPr/>
          <p:nvPr/>
        </p:nvGrpSpPr>
        <p:grpSpPr>
          <a:xfrm>
            <a:off x="7352993" y="2296487"/>
            <a:ext cx="2787208" cy="3432281"/>
            <a:chOff x="7326200" y="3196774"/>
            <a:chExt cx="1997283" cy="2459535"/>
          </a:xfrm>
        </p:grpSpPr>
        <p:grpSp>
          <p:nvGrpSpPr>
            <p:cNvPr id="1745" name="Google Shape;1745;p35"/>
            <p:cNvGrpSpPr/>
            <p:nvPr/>
          </p:nvGrpSpPr>
          <p:grpSpPr>
            <a:xfrm flipH="1">
              <a:off x="8553073" y="3333315"/>
              <a:ext cx="770410" cy="2322995"/>
              <a:chOff x="4749600" y="2924725"/>
              <a:chExt cx="1313125" cy="3959425"/>
            </a:xfrm>
          </p:grpSpPr>
          <p:sp>
            <p:nvSpPr>
              <p:cNvPr id="1746" name="Google Shape;1746;p35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1" name="Google Shape;1751;p35"/>
            <p:cNvGrpSpPr/>
            <p:nvPr/>
          </p:nvGrpSpPr>
          <p:grpSpPr>
            <a:xfrm flipH="1">
              <a:off x="7326200" y="3341542"/>
              <a:ext cx="770396" cy="2155374"/>
              <a:chOff x="5789900" y="1448250"/>
              <a:chExt cx="1313100" cy="3673725"/>
            </a:xfrm>
          </p:grpSpPr>
          <p:sp>
            <p:nvSpPr>
              <p:cNvPr id="1752" name="Google Shape;1752;p35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7" name="Google Shape;1757;p35"/>
            <p:cNvGrpSpPr/>
            <p:nvPr/>
          </p:nvGrpSpPr>
          <p:grpSpPr>
            <a:xfrm flipH="1">
              <a:off x="8035562" y="3196774"/>
              <a:ext cx="770279" cy="2322599"/>
              <a:chOff x="4749600" y="2924725"/>
              <a:chExt cx="1313125" cy="3959425"/>
            </a:xfrm>
          </p:grpSpPr>
          <p:sp>
            <p:nvSpPr>
              <p:cNvPr id="1758" name="Google Shape;1758;p35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35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35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63" name="Google Shape;1763;p35"/>
          <p:cNvGrpSpPr/>
          <p:nvPr/>
        </p:nvGrpSpPr>
        <p:grpSpPr>
          <a:xfrm flipH="1">
            <a:off x="8015792" y="441438"/>
            <a:ext cx="1052475" cy="335125"/>
            <a:chOff x="2293625" y="793625"/>
            <a:chExt cx="1052475" cy="335125"/>
          </a:xfrm>
        </p:grpSpPr>
        <p:sp>
          <p:nvSpPr>
            <p:cNvPr id="1764" name="Google Shape;1764;p35"/>
            <p:cNvSpPr/>
            <p:nvPr/>
          </p:nvSpPr>
          <p:spPr>
            <a:xfrm>
              <a:off x="2293625" y="793625"/>
              <a:ext cx="1052475" cy="272050"/>
            </a:xfrm>
            <a:custGeom>
              <a:rect b="b" l="l" r="r" t="t"/>
              <a:pathLst>
                <a:path extrusionOk="0" h="10882" w="42099">
                  <a:moveTo>
                    <a:pt x="699" y="9514"/>
                  </a:moveTo>
                  <a:lnTo>
                    <a:pt x="2797" y="9514"/>
                  </a:lnTo>
                  <a:cubicBezTo>
                    <a:pt x="2766" y="9392"/>
                    <a:pt x="2736" y="9210"/>
                    <a:pt x="2736" y="9028"/>
                  </a:cubicBezTo>
                  <a:cubicBezTo>
                    <a:pt x="2736" y="7508"/>
                    <a:pt x="3982" y="6262"/>
                    <a:pt x="5532" y="6262"/>
                  </a:cubicBezTo>
                  <a:cubicBezTo>
                    <a:pt x="6140" y="6262"/>
                    <a:pt x="6718" y="6444"/>
                    <a:pt x="7174" y="6809"/>
                  </a:cubicBezTo>
                  <a:cubicBezTo>
                    <a:pt x="7174" y="6778"/>
                    <a:pt x="7174" y="6748"/>
                    <a:pt x="7174" y="6718"/>
                  </a:cubicBezTo>
                  <a:cubicBezTo>
                    <a:pt x="7174" y="5198"/>
                    <a:pt x="8420" y="3952"/>
                    <a:pt x="9970" y="3952"/>
                  </a:cubicBezTo>
                  <a:cubicBezTo>
                    <a:pt x="10852" y="3952"/>
                    <a:pt x="11642" y="4347"/>
                    <a:pt x="12128" y="4985"/>
                  </a:cubicBezTo>
                  <a:cubicBezTo>
                    <a:pt x="12523" y="4772"/>
                    <a:pt x="12949" y="4681"/>
                    <a:pt x="13405" y="4681"/>
                  </a:cubicBezTo>
                  <a:cubicBezTo>
                    <a:pt x="13557" y="4681"/>
                    <a:pt x="13709" y="4681"/>
                    <a:pt x="13861" y="4711"/>
                  </a:cubicBezTo>
                  <a:cubicBezTo>
                    <a:pt x="13861" y="4711"/>
                    <a:pt x="13861" y="4681"/>
                    <a:pt x="13861" y="4681"/>
                  </a:cubicBezTo>
                  <a:cubicBezTo>
                    <a:pt x="13861" y="3131"/>
                    <a:pt x="15107" y="1885"/>
                    <a:pt x="16657" y="1885"/>
                  </a:cubicBezTo>
                  <a:cubicBezTo>
                    <a:pt x="17204" y="1885"/>
                    <a:pt x="17751" y="2067"/>
                    <a:pt x="18177" y="2371"/>
                  </a:cubicBezTo>
                  <a:cubicBezTo>
                    <a:pt x="18785" y="973"/>
                    <a:pt x="20183" y="0"/>
                    <a:pt x="21794" y="0"/>
                  </a:cubicBezTo>
                  <a:cubicBezTo>
                    <a:pt x="23679" y="0"/>
                    <a:pt x="25259" y="1338"/>
                    <a:pt x="25654" y="3131"/>
                  </a:cubicBezTo>
                  <a:cubicBezTo>
                    <a:pt x="26019" y="2948"/>
                    <a:pt x="26445" y="2827"/>
                    <a:pt x="26870" y="2827"/>
                  </a:cubicBezTo>
                  <a:cubicBezTo>
                    <a:pt x="28177" y="2827"/>
                    <a:pt x="29302" y="3739"/>
                    <a:pt x="29575" y="4955"/>
                  </a:cubicBezTo>
                  <a:cubicBezTo>
                    <a:pt x="29940" y="4772"/>
                    <a:pt x="30366" y="4681"/>
                    <a:pt x="30822" y="4681"/>
                  </a:cubicBezTo>
                  <a:cubicBezTo>
                    <a:pt x="32129" y="4681"/>
                    <a:pt x="33223" y="5593"/>
                    <a:pt x="33527" y="6809"/>
                  </a:cubicBezTo>
                  <a:cubicBezTo>
                    <a:pt x="33922" y="6201"/>
                    <a:pt x="34621" y="5775"/>
                    <a:pt x="35411" y="5775"/>
                  </a:cubicBezTo>
                  <a:cubicBezTo>
                    <a:pt x="36658" y="5775"/>
                    <a:pt x="37661" y="6778"/>
                    <a:pt x="37661" y="7994"/>
                  </a:cubicBezTo>
                  <a:cubicBezTo>
                    <a:pt x="37661" y="8572"/>
                    <a:pt x="37448" y="9119"/>
                    <a:pt x="37083" y="9514"/>
                  </a:cubicBezTo>
                  <a:lnTo>
                    <a:pt x="39515" y="9514"/>
                  </a:lnTo>
                  <a:cubicBezTo>
                    <a:pt x="39880" y="9514"/>
                    <a:pt x="40184" y="9818"/>
                    <a:pt x="40184" y="10183"/>
                  </a:cubicBezTo>
                  <a:lnTo>
                    <a:pt x="40184" y="10183"/>
                  </a:lnTo>
                  <a:cubicBezTo>
                    <a:pt x="40184" y="10578"/>
                    <a:pt x="39880" y="10882"/>
                    <a:pt x="39515" y="10882"/>
                  </a:cubicBezTo>
                  <a:lnTo>
                    <a:pt x="699" y="10882"/>
                  </a:lnTo>
                  <a:cubicBezTo>
                    <a:pt x="335" y="10882"/>
                    <a:pt x="0" y="10578"/>
                    <a:pt x="0" y="10183"/>
                  </a:cubicBezTo>
                  <a:lnTo>
                    <a:pt x="0" y="10183"/>
                  </a:lnTo>
                  <a:cubicBezTo>
                    <a:pt x="0" y="9818"/>
                    <a:pt x="335" y="9514"/>
                    <a:pt x="699" y="9514"/>
                  </a:cubicBezTo>
                  <a:close/>
                  <a:moveTo>
                    <a:pt x="41399" y="9514"/>
                  </a:moveTo>
                  <a:lnTo>
                    <a:pt x="41430" y="9514"/>
                  </a:lnTo>
                  <a:cubicBezTo>
                    <a:pt x="41794" y="9514"/>
                    <a:pt x="42098" y="9818"/>
                    <a:pt x="42098" y="10183"/>
                  </a:cubicBezTo>
                  <a:lnTo>
                    <a:pt x="42098" y="10183"/>
                  </a:lnTo>
                  <a:cubicBezTo>
                    <a:pt x="42098" y="10578"/>
                    <a:pt x="41794" y="10882"/>
                    <a:pt x="41430" y="10882"/>
                  </a:cubicBezTo>
                  <a:lnTo>
                    <a:pt x="41399" y="10882"/>
                  </a:lnTo>
                  <a:cubicBezTo>
                    <a:pt x="41035" y="10882"/>
                    <a:pt x="40731" y="10578"/>
                    <a:pt x="40731" y="10183"/>
                  </a:cubicBezTo>
                  <a:lnTo>
                    <a:pt x="40731" y="10183"/>
                  </a:lnTo>
                  <a:cubicBezTo>
                    <a:pt x="40731" y="9818"/>
                    <a:pt x="41035" y="9514"/>
                    <a:pt x="41399" y="9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2414450" y="898475"/>
              <a:ext cx="657325" cy="230275"/>
            </a:xfrm>
            <a:custGeom>
              <a:rect b="b" l="l" r="r" t="t"/>
              <a:pathLst>
                <a:path extrusionOk="0" h="9211" w="26293">
                  <a:moveTo>
                    <a:pt x="1338" y="7539"/>
                  </a:moveTo>
                  <a:lnTo>
                    <a:pt x="2128" y="7539"/>
                  </a:lnTo>
                  <a:cubicBezTo>
                    <a:pt x="2371" y="7539"/>
                    <a:pt x="2554" y="7356"/>
                    <a:pt x="2554" y="7113"/>
                  </a:cubicBezTo>
                  <a:cubicBezTo>
                    <a:pt x="2554" y="6870"/>
                    <a:pt x="2402" y="6688"/>
                    <a:pt x="2128" y="6688"/>
                  </a:cubicBezTo>
                  <a:lnTo>
                    <a:pt x="0" y="6688"/>
                  </a:lnTo>
                  <a:cubicBezTo>
                    <a:pt x="31" y="5168"/>
                    <a:pt x="1277" y="3952"/>
                    <a:pt x="2766" y="3952"/>
                  </a:cubicBezTo>
                  <a:cubicBezTo>
                    <a:pt x="3648" y="3952"/>
                    <a:pt x="4438" y="4347"/>
                    <a:pt x="4955" y="4986"/>
                  </a:cubicBezTo>
                  <a:cubicBezTo>
                    <a:pt x="5320" y="4803"/>
                    <a:pt x="5775" y="4682"/>
                    <a:pt x="6231" y="4682"/>
                  </a:cubicBezTo>
                  <a:cubicBezTo>
                    <a:pt x="6383" y="4682"/>
                    <a:pt x="6535" y="4712"/>
                    <a:pt x="6657" y="4742"/>
                  </a:cubicBezTo>
                  <a:cubicBezTo>
                    <a:pt x="6657" y="4712"/>
                    <a:pt x="6657" y="4712"/>
                    <a:pt x="6657" y="4682"/>
                  </a:cubicBezTo>
                  <a:cubicBezTo>
                    <a:pt x="6657" y="3162"/>
                    <a:pt x="7903" y="1916"/>
                    <a:pt x="9453" y="1916"/>
                  </a:cubicBezTo>
                  <a:cubicBezTo>
                    <a:pt x="10031" y="1916"/>
                    <a:pt x="10548" y="2068"/>
                    <a:pt x="11004" y="2372"/>
                  </a:cubicBezTo>
                  <a:cubicBezTo>
                    <a:pt x="11611" y="973"/>
                    <a:pt x="12979" y="1"/>
                    <a:pt x="14621" y="1"/>
                  </a:cubicBezTo>
                  <a:cubicBezTo>
                    <a:pt x="16505" y="1"/>
                    <a:pt x="18086" y="1338"/>
                    <a:pt x="18450" y="3131"/>
                  </a:cubicBezTo>
                  <a:cubicBezTo>
                    <a:pt x="18846" y="2949"/>
                    <a:pt x="19241" y="2858"/>
                    <a:pt x="19697" y="2858"/>
                  </a:cubicBezTo>
                  <a:cubicBezTo>
                    <a:pt x="21004" y="2858"/>
                    <a:pt x="22098" y="3739"/>
                    <a:pt x="22402" y="4986"/>
                  </a:cubicBezTo>
                  <a:cubicBezTo>
                    <a:pt x="22767" y="4803"/>
                    <a:pt x="23192" y="4682"/>
                    <a:pt x="23618" y="4682"/>
                  </a:cubicBezTo>
                  <a:cubicBezTo>
                    <a:pt x="24894" y="4682"/>
                    <a:pt x="25958" y="5533"/>
                    <a:pt x="26293" y="6688"/>
                  </a:cubicBezTo>
                  <a:lnTo>
                    <a:pt x="14925" y="6688"/>
                  </a:lnTo>
                  <a:cubicBezTo>
                    <a:pt x="14681" y="6688"/>
                    <a:pt x="14499" y="6870"/>
                    <a:pt x="14499" y="7113"/>
                  </a:cubicBezTo>
                  <a:cubicBezTo>
                    <a:pt x="14499" y="7356"/>
                    <a:pt x="14681" y="7539"/>
                    <a:pt x="14925" y="7539"/>
                  </a:cubicBezTo>
                  <a:lnTo>
                    <a:pt x="18420" y="7539"/>
                  </a:lnTo>
                  <a:cubicBezTo>
                    <a:pt x="18876" y="7539"/>
                    <a:pt x="19271" y="7934"/>
                    <a:pt x="19271" y="8390"/>
                  </a:cubicBezTo>
                  <a:lnTo>
                    <a:pt x="19271" y="8390"/>
                  </a:lnTo>
                  <a:cubicBezTo>
                    <a:pt x="19271" y="8846"/>
                    <a:pt x="18876" y="9211"/>
                    <a:pt x="18420" y="9211"/>
                  </a:cubicBezTo>
                  <a:lnTo>
                    <a:pt x="1338" y="9211"/>
                  </a:lnTo>
                  <a:cubicBezTo>
                    <a:pt x="882" y="9211"/>
                    <a:pt x="517" y="8846"/>
                    <a:pt x="517" y="8390"/>
                  </a:cubicBezTo>
                  <a:lnTo>
                    <a:pt x="517" y="8390"/>
                  </a:lnTo>
                  <a:cubicBezTo>
                    <a:pt x="517" y="7934"/>
                    <a:pt x="882" y="7539"/>
                    <a:pt x="1338" y="7539"/>
                  </a:cubicBezTo>
                  <a:close/>
                  <a:moveTo>
                    <a:pt x="20852" y="7539"/>
                  </a:moveTo>
                  <a:cubicBezTo>
                    <a:pt x="20396" y="7539"/>
                    <a:pt x="20031" y="7934"/>
                    <a:pt x="20031" y="8390"/>
                  </a:cubicBezTo>
                  <a:lnTo>
                    <a:pt x="20031" y="8390"/>
                  </a:lnTo>
                  <a:cubicBezTo>
                    <a:pt x="20031" y="8846"/>
                    <a:pt x="20396" y="9211"/>
                    <a:pt x="20852" y="9211"/>
                  </a:cubicBezTo>
                  <a:lnTo>
                    <a:pt x="20882" y="9211"/>
                  </a:lnTo>
                  <a:cubicBezTo>
                    <a:pt x="21338" y="9211"/>
                    <a:pt x="21703" y="8846"/>
                    <a:pt x="21703" y="8390"/>
                  </a:cubicBezTo>
                  <a:lnTo>
                    <a:pt x="21703" y="8390"/>
                  </a:lnTo>
                  <a:cubicBezTo>
                    <a:pt x="21703" y="7934"/>
                    <a:pt x="21338" y="7539"/>
                    <a:pt x="20882" y="75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6" name="Google Shape;1766;p35"/>
          <p:cNvGrpSpPr/>
          <p:nvPr/>
        </p:nvGrpSpPr>
        <p:grpSpPr>
          <a:xfrm flipH="1" rot="900075">
            <a:off x="7768981" y="1390993"/>
            <a:ext cx="605591" cy="513977"/>
            <a:chOff x="6064225" y="1470325"/>
            <a:chExt cx="1112500" cy="944200"/>
          </a:xfrm>
        </p:grpSpPr>
        <p:sp>
          <p:nvSpPr>
            <p:cNvPr id="1767" name="Google Shape;1767;p35"/>
            <p:cNvSpPr/>
            <p:nvPr/>
          </p:nvSpPr>
          <p:spPr>
            <a:xfrm>
              <a:off x="6064225" y="1470325"/>
              <a:ext cx="1112500" cy="792825"/>
            </a:xfrm>
            <a:custGeom>
              <a:rect b="b" l="l" r="r" t="t"/>
              <a:pathLst>
                <a:path extrusionOk="0" h="31713" w="44500">
                  <a:moveTo>
                    <a:pt x="21688" y="0"/>
                  </a:moveTo>
                  <a:cubicBezTo>
                    <a:pt x="15996" y="0"/>
                    <a:pt x="10670" y="508"/>
                    <a:pt x="7843" y="989"/>
                  </a:cubicBezTo>
                  <a:cubicBezTo>
                    <a:pt x="0" y="2326"/>
                    <a:pt x="2007" y="13816"/>
                    <a:pt x="1703" y="22083"/>
                  </a:cubicBezTo>
                  <a:cubicBezTo>
                    <a:pt x="1439" y="29759"/>
                    <a:pt x="13712" y="31713"/>
                    <a:pt x="24198" y="31713"/>
                  </a:cubicBezTo>
                  <a:cubicBezTo>
                    <a:pt x="29450" y="31713"/>
                    <a:pt x="34253" y="31223"/>
                    <a:pt x="36810" y="30715"/>
                  </a:cubicBezTo>
                  <a:cubicBezTo>
                    <a:pt x="44500" y="29165"/>
                    <a:pt x="44105" y="17676"/>
                    <a:pt x="43527" y="7888"/>
                  </a:cubicBezTo>
                  <a:cubicBezTo>
                    <a:pt x="43157" y="1617"/>
                    <a:pt x="31841" y="0"/>
                    <a:pt x="21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6321200" y="2185000"/>
              <a:ext cx="177075" cy="229525"/>
            </a:xfrm>
            <a:custGeom>
              <a:rect b="b" l="l" r="r" t="t"/>
              <a:pathLst>
                <a:path extrusionOk="0" h="9181" w="7083">
                  <a:moveTo>
                    <a:pt x="2098" y="1"/>
                  </a:moveTo>
                  <a:cubicBezTo>
                    <a:pt x="2098" y="1"/>
                    <a:pt x="0" y="9180"/>
                    <a:pt x="2098" y="9180"/>
                  </a:cubicBezTo>
                  <a:cubicBezTo>
                    <a:pt x="4225" y="9180"/>
                    <a:pt x="7082" y="943"/>
                    <a:pt x="7082" y="943"/>
                  </a:cubicBezTo>
                  <a:lnTo>
                    <a:pt x="20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9" name="Google Shape;1769;p35"/>
          <p:cNvGrpSpPr/>
          <p:nvPr/>
        </p:nvGrpSpPr>
        <p:grpSpPr>
          <a:xfrm flipH="1" rot="-900065">
            <a:off x="634737" y="470537"/>
            <a:ext cx="695443" cy="572745"/>
            <a:chOff x="7315125" y="1121525"/>
            <a:chExt cx="1112525" cy="916100"/>
          </a:xfrm>
        </p:grpSpPr>
        <p:sp>
          <p:nvSpPr>
            <p:cNvPr id="1770" name="Google Shape;1770;p35"/>
            <p:cNvSpPr/>
            <p:nvPr/>
          </p:nvSpPr>
          <p:spPr>
            <a:xfrm>
              <a:off x="7315125" y="1121525"/>
              <a:ext cx="1112525" cy="792675"/>
            </a:xfrm>
            <a:custGeom>
              <a:rect b="b" l="l" r="r" t="t"/>
              <a:pathLst>
                <a:path extrusionOk="0" h="31707" w="44501">
                  <a:moveTo>
                    <a:pt x="21718" y="1"/>
                  </a:moveTo>
                  <a:cubicBezTo>
                    <a:pt x="16027" y="1"/>
                    <a:pt x="10701" y="509"/>
                    <a:pt x="7873" y="989"/>
                  </a:cubicBezTo>
                  <a:cubicBezTo>
                    <a:pt x="1" y="2326"/>
                    <a:pt x="2037" y="13816"/>
                    <a:pt x="1733" y="22084"/>
                  </a:cubicBezTo>
                  <a:cubicBezTo>
                    <a:pt x="1449" y="29752"/>
                    <a:pt x="13758" y="31707"/>
                    <a:pt x="24263" y="31707"/>
                  </a:cubicBezTo>
                  <a:cubicBezTo>
                    <a:pt x="29497" y="31707"/>
                    <a:pt x="34283" y="31221"/>
                    <a:pt x="36840" y="30716"/>
                  </a:cubicBezTo>
                  <a:cubicBezTo>
                    <a:pt x="44500" y="29166"/>
                    <a:pt x="44135" y="17676"/>
                    <a:pt x="43558" y="7889"/>
                  </a:cubicBezTo>
                  <a:cubicBezTo>
                    <a:pt x="43188" y="1617"/>
                    <a:pt x="31872" y="1"/>
                    <a:pt x="217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7815150" y="1808100"/>
              <a:ext cx="177825" cy="229525"/>
            </a:xfrm>
            <a:custGeom>
              <a:rect b="b" l="l" r="r" t="t"/>
              <a:pathLst>
                <a:path extrusionOk="0" h="9181" w="7113">
                  <a:moveTo>
                    <a:pt x="5016" y="1"/>
                  </a:moveTo>
                  <a:lnTo>
                    <a:pt x="0" y="943"/>
                  </a:lnTo>
                  <a:cubicBezTo>
                    <a:pt x="0" y="943"/>
                    <a:pt x="2888" y="9180"/>
                    <a:pt x="5016" y="9180"/>
                  </a:cubicBezTo>
                  <a:cubicBezTo>
                    <a:pt x="7113" y="9180"/>
                    <a:pt x="5016" y="1"/>
                    <a:pt x="50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2" name="Google Shape;1772;p35"/>
          <p:cNvSpPr txBox="1"/>
          <p:nvPr>
            <p:ph hasCustomPrompt="1" type="title"/>
          </p:nvPr>
        </p:nvSpPr>
        <p:spPr>
          <a:xfrm>
            <a:off x="2164950" y="3294750"/>
            <a:ext cx="4814100" cy="6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5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73" name="Google Shape;1773;p35"/>
          <p:cNvSpPr txBox="1"/>
          <p:nvPr>
            <p:ph hasCustomPrompt="1" idx="2" type="title"/>
          </p:nvPr>
        </p:nvSpPr>
        <p:spPr>
          <a:xfrm>
            <a:off x="2164950" y="1938752"/>
            <a:ext cx="4814100" cy="6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3500">
                <a:solidFill>
                  <a:schemeClr val="accent6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74" name="Google Shape;1774;p35"/>
          <p:cNvSpPr txBox="1"/>
          <p:nvPr>
            <p:ph idx="1" type="subTitle"/>
          </p:nvPr>
        </p:nvSpPr>
        <p:spPr>
          <a:xfrm>
            <a:off x="2164950" y="4033313"/>
            <a:ext cx="48141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75" name="Google Shape;1775;p35"/>
          <p:cNvSpPr txBox="1"/>
          <p:nvPr>
            <p:ph idx="3" type="subTitle"/>
          </p:nvPr>
        </p:nvSpPr>
        <p:spPr>
          <a:xfrm>
            <a:off x="2164950" y="2677350"/>
            <a:ext cx="48141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76" name="Google Shape;1776;p35"/>
          <p:cNvSpPr txBox="1"/>
          <p:nvPr>
            <p:ph idx="4" type="subTitle"/>
          </p:nvPr>
        </p:nvSpPr>
        <p:spPr>
          <a:xfrm>
            <a:off x="2164950" y="1321363"/>
            <a:ext cx="48141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77" name="Google Shape;1777;p35"/>
          <p:cNvSpPr txBox="1"/>
          <p:nvPr>
            <p:ph hasCustomPrompt="1" idx="5" type="title"/>
          </p:nvPr>
        </p:nvSpPr>
        <p:spPr>
          <a:xfrm>
            <a:off x="2164950" y="569002"/>
            <a:ext cx="4814100" cy="6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3500">
                <a:solidFill>
                  <a:schemeClr val="accent6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9"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9" name="Google Shape;1779;p36"/>
          <p:cNvGrpSpPr/>
          <p:nvPr/>
        </p:nvGrpSpPr>
        <p:grpSpPr>
          <a:xfrm>
            <a:off x="421804" y="4011836"/>
            <a:ext cx="4135748" cy="2200311"/>
            <a:chOff x="427600" y="1407698"/>
            <a:chExt cx="7990240" cy="4251808"/>
          </a:xfrm>
        </p:grpSpPr>
        <p:grpSp>
          <p:nvGrpSpPr>
            <p:cNvPr id="1780" name="Google Shape;1780;p36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1781" name="Google Shape;1781;p36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36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36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36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36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6" name="Google Shape;1786;p36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1787" name="Google Shape;1787;p36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36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36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36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36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2" name="Google Shape;1792;p36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1793" name="Google Shape;1793;p36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36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36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36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36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8" name="Google Shape;1798;p36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1799" name="Google Shape;1799;p36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36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36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36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36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4" name="Google Shape;1804;p36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1805" name="Google Shape;1805;p36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36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36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36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36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0" name="Google Shape;1810;p36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1811" name="Google Shape;1811;p36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36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36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36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36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6" name="Google Shape;1816;p36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1817" name="Google Shape;1817;p36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36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36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36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36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22" name="Google Shape;1822;p36"/>
          <p:cNvGrpSpPr/>
          <p:nvPr/>
        </p:nvGrpSpPr>
        <p:grpSpPr>
          <a:xfrm>
            <a:off x="4557554" y="4011836"/>
            <a:ext cx="4135748" cy="2200311"/>
            <a:chOff x="427600" y="1407698"/>
            <a:chExt cx="7990240" cy="4251808"/>
          </a:xfrm>
        </p:grpSpPr>
        <p:grpSp>
          <p:nvGrpSpPr>
            <p:cNvPr id="1823" name="Google Shape;1823;p36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1824" name="Google Shape;1824;p36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36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36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36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36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9" name="Google Shape;1829;p36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1830" name="Google Shape;1830;p36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36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36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36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36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5" name="Google Shape;1835;p36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1836" name="Google Shape;1836;p36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36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36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36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36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1" name="Google Shape;1841;p36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1842" name="Google Shape;1842;p36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36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36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36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36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7" name="Google Shape;1847;p36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1848" name="Google Shape;1848;p36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36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36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36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36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3" name="Google Shape;1853;p36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1854" name="Google Shape;1854;p36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36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36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36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36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9" name="Google Shape;1859;p36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1860" name="Google Shape;1860;p36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36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36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36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36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65" name="Google Shape;1865;p36"/>
          <p:cNvGrpSpPr/>
          <p:nvPr/>
        </p:nvGrpSpPr>
        <p:grpSpPr>
          <a:xfrm flipH="1" rot="900075">
            <a:off x="8174433" y="1447026"/>
            <a:ext cx="605591" cy="513977"/>
            <a:chOff x="6064225" y="1470325"/>
            <a:chExt cx="1112500" cy="944200"/>
          </a:xfrm>
        </p:grpSpPr>
        <p:sp>
          <p:nvSpPr>
            <p:cNvPr id="1866" name="Google Shape;1866;p36"/>
            <p:cNvSpPr/>
            <p:nvPr/>
          </p:nvSpPr>
          <p:spPr>
            <a:xfrm>
              <a:off x="6064225" y="1470325"/>
              <a:ext cx="1112500" cy="792825"/>
            </a:xfrm>
            <a:custGeom>
              <a:rect b="b" l="l" r="r" t="t"/>
              <a:pathLst>
                <a:path extrusionOk="0" h="31713" w="44500">
                  <a:moveTo>
                    <a:pt x="21688" y="0"/>
                  </a:moveTo>
                  <a:cubicBezTo>
                    <a:pt x="15996" y="0"/>
                    <a:pt x="10670" y="508"/>
                    <a:pt x="7843" y="989"/>
                  </a:cubicBezTo>
                  <a:cubicBezTo>
                    <a:pt x="0" y="2326"/>
                    <a:pt x="2007" y="13816"/>
                    <a:pt x="1703" y="22083"/>
                  </a:cubicBezTo>
                  <a:cubicBezTo>
                    <a:pt x="1439" y="29759"/>
                    <a:pt x="13712" y="31713"/>
                    <a:pt x="24198" y="31713"/>
                  </a:cubicBezTo>
                  <a:cubicBezTo>
                    <a:pt x="29450" y="31713"/>
                    <a:pt x="34253" y="31223"/>
                    <a:pt x="36810" y="30715"/>
                  </a:cubicBezTo>
                  <a:cubicBezTo>
                    <a:pt x="44500" y="29165"/>
                    <a:pt x="44105" y="17676"/>
                    <a:pt x="43527" y="7888"/>
                  </a:cubicBezTo>
                  <a:cubicBezTo>
                    <a:pt x="43157" y="1617"/>
                    <a:pt x="31841" y="0"/>
                    <a:pt x="216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6"/>
            <p:cNvSpPr/>
            <p:nvPr/>
          </p:nvSpPr>
          <p:spPr>
            <a:xfrm>
              <a:off x="6321200" y="2185000"/>
              <a:ext cx="177075" cy="229525"/>
            </a:xfrm>
            <a:custGeom>
              <a:rect b="b" l="l" r="r" t="t"/>
              <a:pathLst>
                <a:path extrusionOk="0" h="9181" w="7083">
                  <a:moveTo>
                    <a:pt x="2098" y="1"/>
                  </a:moveTo>
                  <a:cubicBezTo>
                    <a:pt x="2098" y="1"/>
                    <a:pt x="0" y="9180"/>
                    <a:pt x="2098" y="9180"/>
                  </a:cubicBezTo>
                  <a:cubicBezTo>
                    <a:pt x="4225" y="9180"/>
                    <a:pt x="7082" y="943"/>
                    <a:pt x="7082" y="943"/>
                  </a:cubicBezTo>
                  <a:lnTo>
                    <a:pt x="20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8" name="Google Shape;1868;p36"/>
          <p:cNvGrpSpPr/>
          <p:nvPr/>
        </p:nvGrpSpPr>
        <p:grpSpPr>
          <a:xfrm>
            <a:off x="-400044" y="985046"/>
            <a:ext cx="1177778" cy="435980"/>
            <a:chOff x="1119600" y="2506400"/>
            <a:chExt cx="763700" cy="282700"/>
          </a:xfrm>
        </p:grpSpPr>
        <p:sp>
          <p:nvSpPr>
            <p:cNvPr id="1869" name="Google Shape;1869;p36"/>
            <p:cNvSpPr/>
            <p:nvPr/>
          </p:nvSpPr>
          <p:spPr>
            <a:xfrm>
              <a:off x="1119600" y="2506400"/>
              <a:ext cx="763700" cy="282700"/>
            </a:xfrm>
            <a:custGeom>
              <a:rect b="b" l="l" r="r" t="t"/>
              <a:pathLst>
                <a:path extrusionOk="0" h="11308" w="30548">
                  <a:moveTo>
                    <a:pt x="11976" y="1"/>
                  </a:moveTo>
                  <a:cubicBezTo>
                    <a:pt x="14772" y="1"/>
                    <a:pt x="17113" y="1855"/>
                    <a:pt x="17812" y="4408"/>
                  </a:cubicBezTo>
                  <a:cubicBezTo>
                    <a:pt x="18177" y="4317"/>
                    <a:pt x="18572" y="4226"/>
                    <a:pt x="18997" y="4226"/>
                  </a:cubicBezTo>
                  <a:cubicBezTo>
                    <a:pt x="20548" y="4226"/>
                    <a:pt x="21915" y="5138"/>
                    <a:pt x="22554" y="6445"/>
                  </a:cubicBezTo>
                  <a:cubicBezTo>
                    <a:pt x="22979" y="6110"/>
                    <a:pt x="23526" y="5897"/>
                    <a:pt x="24165" y="5897"/>
                  </a:cubicBezTo>
                  <a:cubicBezTo>
                    <a:pt x="25563" y="5897"/>
                    <a:pt x="26718" y="7053"/>
                    <a:pt x="26718" y="8481"/>
                  </a:cubicBezTo>
                  <a:cubicBezTo>
                    <a:pt x="26718" y="8907"/>
                    <a:pt x="26627" y="9302"/>
                    <a:pt x="26444" y="9667"/>
                  </a:cubicBezTo>
                  <a:lnTo>
                    <a:pt x="27873" y="9667"/>
                  </a:lnTo>
                  <a:cubicBezTo>
                    <a:pt x="28329" y="9667"/>
                    <a:pt x="28694" y="10031"/>
                    <a:pt x="28694" y="10487"/>
                  </a:cubicBezTo>
                  <a:lnTo>
                    <a:pt x="28694" y="10487"/>
                  </a:lnTo>
                  <a:cubicBezTo>
                    <a:pt x="28694" y="10943"/>
                    <a:pt x="28329" y="11308"/>
                    <a:pt x="27873" y="11308"/>
                  </a:cubicBezTo>
                  <a:lnTo>
                    <a:pt x="821" y="11308"/>
                  </a:lnTo>
                  <a:cubicBezTo>
                    <a:pt x="365" y="11308"/>
                    <a:pt x="0" y="10943"/>
                    <a:pt x="0" y="10487"/>
                  </a:cubicBezTo>
                  <a:lnTo>
                    <a:pt x="0" y="10487"/>
                  </a:lnTo>
                  <a:cubicBezTo>
                    <a:pt x="0" y="10031"/>
                    <a:pt x="365" y="9667"/>
                    <a:pt x="821" y="9667"/>
                  </a:cubicBezTo>
                  <a:lnTo>
                    <a:pt x="1611" y="9667"/>
                  </a:lnTo>
                  <a:cubicBezTo>
                    <a:pt x="1429" y="9211"/>
                    <a:pt x="1307" y="8694"/>
                    <a:pt x="1307" y="8177"/>
                  </a:cubicBezTo>
                  <a:cubicBezTo>
                    <a:pt x="1307" y="5989"/>
                    <a:pt x="3070" y="4226"/>
                    <a:pt x="5258" y="4226"/>
                  </a:cubicBezTo>
                  <a:cubicBezTo>
                    <a:pt x="5562" y="4226"/>
                    <a:pt x="5866" y="4287"/>
                    <a:pt x="6170" y="4347"/>
                  </a:cubicBezTo>
                  <a:cubicBezTo>
                    <a:pt x="6900" y="1824"/>
                    <a:pt x="9210" y="1"/>
                    <a:pt x="11976" y="1"/>
                  </a:cubicBezTo>
                  <a:close/>
                  <a:moveTo>
                    <a:pt x="29697" y="9667"/>
                  </a:moveTo>
                  <a:lnTo>
                    <a:pt x="29727" y="9667"/>
                  </a:lnTo>
                  <a:cubicBezTo>
                    <a:pt x="30183" y="9667"/>
                    <a:pt x="30548" y="10031"/>
                    <a:pt x="30548" y="10487"/>
                  </a:cubicBezTo>
                  <a:lnTo>
                    <a:pt x="30548" y="10487"/>
                  </a:lnTo>
                  <a:cubicBezTo>
                    <a:pt x="30548" y="10943"/>
                    <a:pt x="30183" y="11308"/>
                    <a:pt x="29727" y="11308"/>
                  </a:cubicBezTo>
                  <a:lnTo>
                    <a:pt x="29697" y="11308"/>
                  </a:lnTo>
                  <a:cubicBezTo>
                    <a:pt x="29271" y="11308"/>
                    <a:pt x="28906" y="10943"/>
                    <a:pt x="28906" y="10487"/>
                  </a:cubicBezTo>
                  <a:lnTo>
                    <a:pt x="28906" y="10487"/>
                  </a:lnTo>
                  <a:cubicBezTo>
                    <a:pt x="28906" y="10031"/>
                    <a:pt x="29271" y="9667"/>
                    <a:pt x="29697" y="96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6"/>
            <p:cNvSpPr/>
            <p:nvPr/>
          </p:nvSpPr>
          <p:spPr>
            <a:xfrm>
              <a:off x="1228250" y="2605200"/>
              <a:ext cx="497750" cy="183900"/>
            </a:xfrm>
            <a:custGeom>
              <a:rect b="b" l="l" r="r" t="t"/>
              <a:pathLst>
                <a:path extrusionOk="0" h="7356" w="19910">
                  <a:moveTo>
                    <a:pt x="19788" y="7356"/>
                  </a:moveTo>
                  <a:lnTo>
                    <a:pt x="122" y="7356"/>
                  </a:lnTo>
                  <a:cubicBezTo>
                    <a:pt x="31" y="7052"/>
                    <a:pt x="1" y="6748"/>
                    <a:pt x="1" y="6414"/>
                  </a:cubicBezTo>
                  <a:cubicBezTo>
                    <a:pt x="1" y="4711"/>
                    <a:pt x="1368" y="3344"/>
                    <a:pt x="3071" y="3344"/>
                  </a:cubicBezTo>
                  <a:cubicBezTo>
                    <a:pt x="3314" y="3344"/>
                    <a:pt x="3557" y="3374"/>
                    <a:pt x="3800" y="3435"/>
                  </a:cubicBezTo>
                  <a:cubicBezTo>
                    <a:pt x="4378" y="1459"/>
                    <a:pt x="6201" y="0"/>
                    <a:pt x="8359" y="0"/>
                  </a:cubicBezTo>
                  <a:cubicBezTo>
                    <a:pt x="10518" y="0"/>
                    <a:pt x="12372" y="1490"/>
                    <a:pt x="12919" y="3496"/>
                  </a:cubicBezTo>
                  <a:cubicBezTo>
                    <a:pt x="13223" y="3404"/>
                    <a:pt x="13527" y="3344"/>
                    <a:pt x="13861" y="3344"/>
                  </a:cubicBezTo>
                  <a:cubicBezTo>
                    <a:pt x="15077" y="3344"/>
                    <a:pt x="16110" y="4043"/>
                    <a:pt x="16627" y="5076"/>
                  </a:cubicBezTo>
                  <a:cubicBezTo>
                    <a:pt x="16961" y="4803"/>
                    <a:pt x="17417" y="4620"/>
                    <a:pt x="17873" y="4620"/>
                  </a:cubicBezTo>
                  <a:cubicBezTo>
                    <a:pt x="18998" y="4620"/>
                    <a:pt x="19910" y="5532"/>
                    <a:pt x="19910" y="6657"/>
                  </a:cubicBezTo>
                  <a:cubicBezTo>
                    <a:pt x="19910" y="6900"/>
                    <a:pt x="19849" y="7143"/>
                    <a:pt x="19788" y="73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1" name="Google Shape;1871;p36"/>
          <p:cNvSpPr txBox="1"/>
          <p:nvPr>
            <p:ph hasCustomPrompt="1" type="title"/>
          </p:nvPr>
        </p:nvSpPr>
        <p:spPr>
          <a:xfrm>
            <a:off x="3442950" y="1926965"/>
            <a:ext cx="2258100" cy="717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72" name="Google Shape;1872;p36"/>
          <p:cNvSpPr txBox="1"/>
          <p:nvPr>
            <p:ph hasCustomPrompt="1" idx="2" type="title"/>
          </p:nvPr>
        </p:nvSpPr>
        <p:spPr>
          <a:xfrm>
            <a:off x="827225" y="1926965"/>
            <a:ext cx="22581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73" name="Google Shape;1873;p36"/>
          <p:cNvSpPr txBox="1"/>
          <p:nvPr>
            <p:ph idx="1" type="subTitle"/>
          </p:nvPr>
        </p:nvSpPr>
        <p:spPr>
          <a:xfrm>
            <a:off x="827225" y="3249326"/>
            <a:ext cx="2258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1874" name="Google Shape;1874;p36"/>
          <p:cNvSpPr txBox="1"/>
          <p:nvPr>
            <p:ph idx="3" type="subTitle"/>
          </p:nvPr>
        </p:nvSpPr>
        <p:spPr>
          <a:xfrm>
            <a:off x="827225" y="3624839"/>
            <a:ext cx="2258100" cy="72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75" name="Google Shape;1875;p36"/>
          <p:cNvSpPr txBox="1"/>
          <p:nvPr>
            <p:ph idx="4" type="subTitle"/>
          </p:nvPr>
        </p:nvSpPr>
        <p:spPr>
          <a:xfrm>
            <a:off x="3442950" y="3249327"/>
            <a:ext cx="2258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1876" name="Google Shape;1876;p36"/>
          <p:cNvSpPr txBox="1"/>
          <p:nvPr>
            <p:ph idx="5" type="subTitle"/>
          </p:nvPr>
        </p:nvSpPr>
        <p:spPr>
          <a:xfrm>
            <a:off x="3442950" y="3624839"/>
            <a:ext cx="2258100" cy="72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77" name="Google Shape;1877;p36"/>
          <p:cNvSpPr txBox="1"/>
          <p:nvPr>
            <p:ph idx="6" type="subTitle"/>
          </p:nvPr>
        </p:nvSpPr>
        <p:spPr>
          <a:xfrm>
            <a:off x="6058675" y="3249326"/>
            <a:ext cx="2258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1878" name="Google Shape;1878;p36"/>
          <p:cNvSpPr txBox="1"/>
          <p:nvPr>
            <p:ph idx="7" type="subTitle"/>
          </p:nvPr>
        </p:nvSpPr>
        <p:spPr>
          <a:xfrm>
            <a:off x="6058674" y="3624839"/>
            <a:ext cx="2258100" cy="72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79" name="Google Shape;1879;p36"/>
          <p:cNvSpPr txBox="1"/>
          <p:nvPr>
            <p:ph hasCustomPrompt="1" idx="8" type="title"/>
          </p:nvPr>
        </p:nvSpPr>
        <p:spPr>
          <a:xfrm>
            <a:off x="6058674" y="1926965"/>
            <a:ext cx="22581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880" name="Google Shape;1880;p36"/>
          <p:cNvSpPr txBox="1"/>
          <p:nvPr>
            <p:ph idx="9"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_2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2" name="Google Shape;1882;p37"/>
          <p:cNvGrpSpPr/>
          <p:nvPr/>
        </p:nvGrpSpPr>
        <p:grpSpPr>
          <a:xfrm>
            <a:off x="-2144587" y="2836686"/>
            <a:ext cx="3192797" cy="2882012"/>
            <a:chOff x="825252" y="2083299"/>
            <a:chExt cx="4206583" cy="3797117"/>
          </a:xfrm>
        </p:grpSpPr>
        <p:grpSp>
          <p:nvGrpSpPr>
            <p:cNvPr id="1883" name="Google Shape;1883;p37"/>
            <p:cNvGrpSpPr/>
            <p:nvPr/>
          </p:nvGrpSpPr>
          <p:grpSpPr>
            <a:xfrm flipH="1">
              <a:off x="3862520" y="2083299"/>
              <a:ext cx="1169316" cy="3705371"/>
              <a:chOff x="689500" y="2924525"/>
              <a:chExt cx="1313100" cy="4161000"/>
            </a:xfrm>
          </p:grpSpPr>
          <p:sp>
            <p:nvSpPr>
              <p:cNvPr id="1884" name="Google Shape;1884;p37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37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37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37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37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9" name="Google Shape;1889;p37"/>
            <p:cNvGrpSpPr/>
            <p:nvPr/>
          </p:nvGrpSpPr>
          <p:grpSpPr>
            <a:xfrm flipH="1">
              <a:off x="2946058" y="2391878"/>
              <a:ext cx="1169316" cy="3271608"/>
              <a:chOff x="-1044450" y="1559250"/>
              <a:chExt cx="1313100" cy="3673900"/>
            </a:xfrm>
          </p:grpSpPr>
          <p:sp>
            <p:nvSpPr>
              <p:cNvPr id="1890" name="Google Shape;1890;p37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37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37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37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37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5" name="Google Shape;1895;p37"/>
            <p:cNvGrpSpPr/>
            <p:nvPr/>
          </p:nvGrpSpPr>
          <p:grpSpPr>
            <a:xfrm flipH="1">
              <a:off x="1897405" y="2160705"/>
              <a:ext cx="1169316" cy="3271608"/>
              <a:chOff x="-1044450" y="1559250"/>
              <a:chExt cx="1313100" cy="3673900"/>
            </a:xfrm>
          </p:grpSpPr>
          <p:sp>
            <p:nvSpPr>
              <p:cNvPr id="1896" name="Google Shape;1896;p37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37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37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37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37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1" name="Google Shape;1901;p37"/>
            <p:cNvGrpSpPr/>
            <p:nvPr/>
          </p:nvGrpSpPr>
          <p:grpSpPr>
            <a:xfrm flipH="1">
              <a:off x="825252" y="2175046"/>
              <a:ext cx="1169316" cy="3705371"/>
              <a:chOff x="689500" y="2924525"/>
              <a:chExt cx="1313100" cy="4161000"/>
            </a:xfrm>
          </p:grpSpPr>
          <p:sp>
            <p:nvSpPr>
              <p:cNvPr id="1902" name="Google Shape;1902;p37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37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37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37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37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07" name="Google Shape;1907;p37"/>
          <p:cNvGrpSpPr/>
          <p:nvPr/>
        </p:nvGrpSpPr>
        <p:grpSpPr>
          <a:xfrm>
            <a:off x="8142813" y="2792369"/>
            <a:ext cx="2555211" cy="3002527"/>
            <a:chOff x="4955884" y="1726985"/>
            <a:chExt cx="3366550" cy="3955898"/>
          </a:xfrm>
        </p:grpSpPr>
        <p:grpSp>
          <p:nvGrpSpPr>
            <p:cNvPr id="1908" name="Google Shape;1908;p37"/>
            <p:cNvGrpSpPr/>
            <p:nvPr/>
          </p:nvGrpSpPr>
          <p:grpSpPr>
            <a:xfrm flipH="1">
              <a:off x="6033410" y="1977531"/>
              <a:ext cx="1169316" cy="3271608"/>
              <a:chOff x="-1044450" y="1559250"/>
              <a:chExt cx="1313100" cy="3673900"/>
            </a:xfrm>
          </p:grpSpPr>
          <p:sp>
            <p:nvSpPr>
              <p:cNvPr id="1909" name="Google Shape;1909;p37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37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37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37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37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4" name="Google Shape;1914;p37"/>
            <p:cNvGrpSpPr/>
            <p:nvPr/>
          </p:nvGrpSpPr>
          <p:grpSpPr>
            <a:xfrm flipH="1">
              <a:off x="4955884" y="1726985"/>
              <a:ext cx="1169316" cy="3705370"/>
              <a:chOff x="689500" y="2924525"/>
              <a:chExt cx="1313100" cy="4161000"/>
            </a:xfrm>
          </p:grpSpPr>
          <p:sp>
            <p:nvSpPr>
              <p:cNvPr id="1915" name="Google Shape;1915;p37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37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37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37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37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0" name="Google Shape;1920;p37"/>
            <p:cNvGrpSpPr/>
            <p:nvPr/>
          </p:nvGrpSpPr>
          <p:grpSpPr>
            <a:xfrm flipH="1">
              <a:off x="7153118" y="1977513"/>
              <a:ext cx="1169316" cy="3705371"/>
              <a:chOff x="689500" y="2924525"/>
              <a:chExt cx="1313100" cy="4161000"/>
            </a:xfrm>
          </p:grpSpPr>
          <p:sp>
            <p:nvSpPr>
              <p:cNvPr id="1921" name="Google Shape;1921;p37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37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37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37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37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26" name="Google Shape;1926;p37"/>
          <p:cNvGrpSpPr/>
          <p:nvPr/>
        </p:nvGrpSpPr>
        <p:grpSpPr>
          <a:xfrm>
            <a:off x="-298695" y="807459"/>
            <a:ext cx="1529562" cy="487037"/>
            <a:chOff x="2293625" y="793625"/>
            <a:chExt cx="1052475" cy="335125"/>
          </a:xfrm>
        </p:grpSpPr>
        <p:sp>
          <p:nvSpPr>
            <p:cNvPr id="1927" name="Google Shape;1927;p37"/>
            <p:cNvSpPr/>
            <p:nvPr/>
          </p:nvSpPr>
          <p:spPr>
            <a:xfrm>
              <a:off x="2293625" y="793625"/>
              <a:ext cx="1052475" cy="272050"/>
            </a:xfrm>
            <a:custGeom>
              <a:rect b="b" l="l" r="r" t="t"/>
              <a:pathLst>
                <a:path extrusionOk="0" h="10882" w="42099">
                  <a:moveTo>
                    <a:pt x="699" y="9514"/>
                  </a:moveTo>
                  <a:lnTo>
                    <a:pt x="2797" y="9514"/>
                  </a:lnTo>
                  <a:cubicBezTo>
                    <a:pt x="2766" y="9392"/>
                    <a:pt x="2736" y="9210"/>
                    <a:pt x="2736" y="9028"/>
                  </a:cubicBezTo>
                  <a:cubicBezTo>
                    <a:pt x="2736" y="7508"/>
                    <a:pt x="3982" y="6262"/>
                    <a:pt x="5532" y="6262"/>
                  </a:cubicBezTo>
                  <a:cubicBezTo>
                    <a:pt x="6140" y="6262"/>
                    <a:pt x="6718" y="6444"/>
                    <a:pt x="7174" y="6809"/>
                  </a:cubicBezTo>
                  <a:cubicBezTo>
                    <a:pt x="7174" y="6778"/>
                    <a:pt x="7174" y="6748"/>
                    <a:pt x="7174" y="6718"/>
                  </a:cubicBezTo>
                  <a:cubicBezTo>
                    <a:pt x="7174" y="5198"/>
                    <a:pt x="8420" y="3952"/>
                    <a:pt x="9970" y="3952"/>
                  </a:cubicBezTo>
                  <a:cubicBezTo>
                    <a:pt x="10852" y="3952"/>
                    <a:pt x="11642" y="4347"/>
                    <a:pt x="12128" y="4985"/>
                  </a:cubicBezTo>
                  <a:cubicBezTo>
                    <a:pt x="12523" y="4772"/>
                    <a:pt x="12949" y="4681"/>
                    <a:pt x="13405" y="4681"/>
                  </a:cubicBezTo>
                  <a:cubicBezTo>
                    <a:pt x="13557" y="4681"/>
                    <a:pt x="13709" y="4681"/>
                    <a:pt x="13861" y="4711"/>
                  </a:cubicBezTo>
                  <a:cubicBezTo>
                    <a:pt x="13861" y="4711"/>
                    <a:pt x="13861" y="4681"/>
                    <a:pt x="13861" y="4681"/>
                  </a:cubicBezTo>
                  <a:cubicBezTo>
                    <a:pt x="13861" y="3131"/>
                    <a:pt x="15107" y="1885"/>
                    <a:pt x="16657" y="1885"/>
                  </a:cubicBezTo>
                  <a:cubicBezTo>
                    <a:pt x="17204" y="1885"/>
                    <a:pt x="17751" y="2067"/>
                    <a:pt x="18177" y="2371"/>
                  </a:cubicBezTo>
                  <a:cubicBezTo>
                    <a:pt x="18785" y="973"/>
                    <a:pt x="20183" y="0"/>
                    <a:pt x="21794" y="0"/>
                  </a:cubicBezTo>
                  <a:cubicBezTo>
                    <a:pt x="23679" y="0"/>
                    <a:pt x="25259" y="1338"/>
                    <a:pt x="25654" y="3131"/>
                  </a:cubicBezTo>
                  <a:cubicBezTo>
                    <a:pt x="26019" y="2948"/>
                    <a:pt x="26445" y="2827"/>
                    <a:pt x="26870" y="2827"/>
                  </a:cubicBezTo>
                  <a:cubicBezTo>
                    <a:pt x="28177" y="2827"/>
                    <a:pt x="29302" y="3739"/>
                    <a:pt x="29575" y="4955"/>
                  </a:cubicBezTo>
                  <a:cubicBezTo>
                    <a:pt x="29940" y="4772"/>
                    <a:pt x="30366" y="4681"/>
                    <a:pt x="30822" y="4681"/>
                  </a:cubicBezTo>
                  <a:cubicBezTo>
                    <a:pt x="32129" y="4681"/>
                    <a:pt x="33223" y="5593"/>
                    <a:pt x="33527" y="6809"/>
                  </a:cubicBezTo>
                  <a:cubicBezTo>
                    <a:pt x="33922" y="6201"/>
                    <a:pt x="34621" y="5775"/>
                    <a:pt x="35411" y="5775"/>
                  </a:cubicBezTo>
                  <a:cubicBezTo>
                    <a:pt x="36658" y="5775"/>
                    <a:pt x="37661" y="6778"/>
                    <a:pt x="37661" y="7994"/>
                  </a:cubicBezTo>
                  <a:cubicBezTo>
                    <a:pt x="37661" y="8572"/>
                    <a:pt x="37448" y="9119"/>
                    <a:pt x="37083" y="9514"/>
                  </a:cubicBezTo>
                  <a:lnTo>
                    <a:pt x="39515" y="9514"/>
                  </a:lnTo>
                  <a:cubicBezTo>
                    <a:pt x="39880" y="9514"/>
                    <a:pt x="40184" y="9818"/>
                    <a:pt x="40184" y="10183"/>
                  </a:cubicBezTo>
                  <a:lnTo>
                    <a:pt x="40184" y="10183"/>
                  </a:lnTo>
                  <a:cubicBezTo>
                    <a:pt x="40184" y="10578"/>
                    <a:pt x="39880" y="10882"/>
                    <a:pt x="39515" y="10882"/>
                  </a:cubicBezTo>
                  <a:lnTo>
                    <a:pt x="699" y="10882"/>
                  </a:lnTo>
                  <a:cubicBezTo>
                    <a:pt x="335" y="10882"/>
                    <a:pt x="0" y="10578"/>
                    <a:pt x="0" y="10183"/>
                  </a:cubicBezTo>
                  <a:lnTo>
                    <a:pt x="0" y="10183"/>
                  </a:lnTo>
                  <a:cubicBezTo>
                    <a:pt x="0" y="9818"/>
                    <a:pt x="335" y="9514"/>
                    <a:pt x="699" y="9514"/>
                  </a:cubicBezTo>
                  <a:close/>
                  <a:moveTo>
                    <a:pt x="41399" y="9514"/>
                  </a:moveTo>
                  <a:lnTo>
                    <a:pt x="41430" y="9514"/>
                  </a:lnTo>
                  <a:cubicBezTo>
                    <a:pt x="41794" y="9514"/>
                    <a:pt x="42098" y="9818"/>
                    <a:pt x="42098" y="10183"/>
                  </a:cubicBezTo>
                  <a:lnTo>
                    <a:pt x="42098" y="10183"/>
                  </a:lnTo>
                  <a:cubicBezTo>
                    <a:pt x="42098" y="10578"/>
                    <a:pt x="41794" y="10882"/>
                    <a:pt x="41430" y="10882"/>
                  </a:cubicBezTo>
                  <a:lnTo>
                    <a:pt x="41399" y="10882"/>
                  </a:lnTo>
                  <a:cubicBezTo>
                    <a:pt x="41035" y="10882"/>
                    <a:pt x="40731" y="10578"/>
                    <a:pt x="40731" y="10183"/>
                  </a:cubicBezTo>
                  <a:lnTo>
                    <a:pt x="40731" y="10183"/>
                  </a:lnTo>
                  <a:cubicBezTo>
                    <a:pt x="40731" y="9818"/>
                    <a:pt x="41035" y="9514"/>
                    <a:pt x="41399" y="9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2414450" y="898475"/>
              <a:ext cx="657325" cy="230275"/>
            </a:xfrm>
            <a:custGeom>
              <a:rect b="b" l="l" r="r" t="t"/>
              <a:pathLst>
                <a:path extrusionOk="0" h="9211" w="26293">
                  <a:moveTo>
                    <a:pt x="1338" y="7539"/>
                  </a:moveTo>
                  <a:lnTo>
                    <a:pt x="2128" y="7539"/>
                  </a:lnTo>
                  <a:cubicBezTo>
                    <a:pt x="2371" y="7539"/>
                    <a:pt x="2554" y="7356"/>
                    <a:pt x="2554" y="7113"/>
                  </a:cubicBezTo>
                  <a:cubicBezTo>
                    <a:pt x="2554" y="6870"/>
                    <a:pt x="2402" y="6688"/>
                    <a:pt x="2128" y="6688"/>
                  </a:cubicBezTo>
                  <a:lnTo>
                    <a:pt x="0" y="6688"/>
                  </a:lnTo>
                  <a:cubicBezTo>
                    <a:pt x="31" y="5168"/>
                    <a:pt x="1277" y="3952"/>
                    <a:pt x="2766" y="3952"/>
                  </a:cubicBezTo>
                  <a:cubicBezTo>
                    <a:pt x="3648" y="3952"/>
                    <a:pt x="4438" y="4347"/>
                    <a:pt x="4955" y="4986"/>
                  </a:cubicBezTo>
                  <a:cubicBezTo>
                    <a:pt x="5320" y="4803"/>
                    <a:pt x="5775" y="4682"/>
                    <a:pt x="6231" y="4682"/>
                  </a:cubicBezTo>
                  <a:cubicBezTo>
                    <a:pt x="6383" y="4682"/>
                    <a:pt x="6535" y="4712"/>
                    <a:pt x="6657" y="4742"/>
                  </a:cubicBezTo>
                  <a:cubicBezTo>
                    <a:pt x="6657" y="4712"/>
                    <a:pt x="6657" y="4712"/>
                    <a:pt x="6657" y="4682"/>
                  </a:cubicBezTo>
                  <a:cubicBezTo>
                    <a:pt x="6657" y="3162"/>
                    <a:pt x="7903" y="1916"/>
                    <a:pt x="9453" y="1916"/>
                  </a:cubicBezTo>
                  <a:cubicBezTo>
                    <a:pt x="10031" y="1916"/>
                    <a:pt x="10548" y="2068"/>
                    <a:pt x="11004" y="2372"/>
                  </a:cubicBezTo>
                  <a:cubicBezTo>
                    <a:pt x="11611" y="973"/>
                    <a:pt x="12979" y="1"/>
                    <a:pt x="14621" y="1"/>
                  </a:cubicBezTo>
                  <a:cubicBezTo>
                    <a:pt x="16505" y="1"/>
                    <a:pt x="18086" y="1338"/>
                    <a:pt x="18450" y="3131"/>
                  </a:cubicBezTo>
                  <a:cubicBezTo>
                    <a:pt x="18846" y="2949"/>
                    <a:pt x="19241" y="2858"/>
                    <a:pt x="19697" y="2858"/>
                  </a:cubicBezTo>
                  <a:cubicBezTo>
                    <a:pt x="21004" y="2858"/>
                    <a:pt x="22098" y="3739"/>
                    <a:pt x="22402" y="4986"/>
                  </a:cubicBezTo>
                  <a:cubicBezTo>
                    <a:pt x="22767" y="4803"/>
                    <a:pt x="23192" y="4682"/>
                    <a:pt x="23618" y="4682"/>
                  </a:cubicBezTo>
                  <a:cubicBezTo>
                    <a:pt x="24894" y="4682"/>
                    <a:pt x="25958" y="5533"/>
                    <a:pt x="26293" y="6688"/>
                  </a:cubicBezTo>
                  <a:lnTo>
                    <a:pt x="14925" y="6688"/>
                  </a:lnTo>
                  <a:cubicBezTo>
                    <a:pt x="14681" y="6688"/>
                    <a:pt x="14499" y="6870"/>
                    <a:pt x="14499" y="7113"/>
                  </a:cubicBezTo>
                  <a:cubicBezTo>
                    <a:pt x="14499" y="7356"/>
                    <a:pt x="14681" y="7539"/>
                    <a:pt x="14925" y="7539"/>
                  </a:cubicBezTo>
                  <a:lnTo>
                    <a:pt x="18420" y="7539"/>
                  </a:lnTo>
                  <a:cubicBezTo>
                    <a:pt x="18876" y="7539"/>
                    <a:pt x="19271" y="7934"/>
                    <a:pt x="19271" y="8390"/>
                  </a:cubicBezTo>
                  <a:lnTo>
                    <a:pt x="19271" y="8390"/>
                  </a:lnTo>
                  <a:cubicBezTo>
                    <a:pt x="19271" y="8846"/>
                    <a:pt x="18876" y="9211"/>
                    <a:pt x="18420" y="9211"/>
                  </a:cubicBezTo>
                  <a:lnTo>
                    <a:pt x="1338" y="9211"/>
                  </a:lnTo>
                  <a:cubicBezTo>
                    <a:pt x="882" y="9211"/>
                    <a:pt x="517" y="8846"/>
                    <a:pt x="517" y="8390"/>
                  </a:cubicBezTo>
                  <a:lnTo>
                    <a:pt x="517" y="8390"/>
                  </a:lnTo>
                  <a:cubicBezTo>
                    <a:pt x="517" y="7934"/>
                    <a:pt x="882" y="7539"/>
                    <a:pt x="1338" y="7539"/>
                  </a:cubicBezTo>
                  <a:close/>
                  <a:moveTo>
                    <a:pt x="20852" y="7539"/>
                  </a:moveTo>
                  <a:cubicBezTo>
                    <a:pt x="20396" y="7539"/>
                    <a:pt x="20031" y="7934"/>
                    <a:pt x="20031" y="8390"/>
                  </a:cubicBezTo>
                  <a:lnTo>
                    <a:pt x="20031" y="8390"/>
                  </a:lnTo>
                  <a:cubicBezTo>
                    <a:pt x="20031" y="8846"/>
                    <a:pt x="20396" y="9211"/>
                    <a:pt x="20852" y="9211"/>
                  </a:cubicBezTo>
                  <a:lnTo>
                    <a:pt x="20882" y="9211"/>
                  </a:lnTo>
                  <a:cubicBezTo>
                    <a:pt x="21338" y="9211"/>
                    <a:pt x="21703" y="8846"/>
                    <a:pt x="21703" y="8390"/>
                  </a:cubicBezTo>
                  <a:lnTo>
                    <a:pt x="21703" y="8390"/>
                  </a:lnTo>
                  <a:cubicBezTo>
                    <a:pt x="21703" y="7934"/>
                    <a:pt x="21338" y="7539"/>
                    <a:pt x="20882" y="75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9" name="Google Shape;1929;p37"/>
          <p:cNvSpPr txBox="1"/>
          <p:nvPr>
            <p:ph idx="1" type="subTitle"/>
          </p:nvPr>
        </p:nvSpPr>
        <p:spPr>
          <a:xfrm>
            <a:off x="2082104" y="1821675"/>
            <a:ext cx="22887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1930" name="Google Shape;1930;p37"/>
          <p:cNvSpPr txBox="1"/>
          <p:nvPr>
            <p:ph idx="2" type="subTitle"/>
          </p:nvPr>
        </p:nvSpPr>
        <p:spPr>
          <a:xfrm>
            <a:off x="2082105" y="2243225"/>
            <a:ext cx="22887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31" name="Google Shape;1931;p37"/>
          <p:cNvSpPr txBox="1"/>
          <p:nvPr>
            <p:ph idx="3" type="subTitle"/>
          </p:nvPr>
        </p:nvSpPr>
        <p:spPr>
          <a:xfrm>
            <a:off x="2082104" y="3261475"/>
            <a:ext cx="2288700" cy="57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3810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marR="3810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marR="3810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marR="3810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marR="3810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marR="3810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marR="3810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marR="3810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marR="3810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1932" name="Google Shape;1932;p37"/>
          <p:cNvSpPr txBox="1"/>
          <p:nvPr>
            <p:ph idx="4" type="subTitle"/>
          </p:nvPr>
        </p:nvSpPr>
        <p:spPr>
          <a:xfrm>
            <a:off x="2082105" y="3728275"/>
            <a:ext cx="22887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33" name="Google Shape;1933;p37"/>
          <p:cNvSpPr txBox="1"/>
          <p:nvPr>
            <p:ph idx="5" type="subTitle"/>
          </p:nvPr>
        </p:nvSpPr>
        <p:spPr>
          <a:xfrm>
            <a:off x="4762182" y="1821675"/>
            <a:ext cx="22887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1934" name="Google Shape;1934;p37"/>
          <p:cNvSpPr txBox="1"/>
          <p:nvPr>
            <p:ph idx="6" type="subTitle"/>
          </p:nvPr>
        </p:nvSpPr>
        <p:spPr>
          <a:xfrm>
            <a:off x="4762179" y="2243225"/>
            <a:ext cx="22887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35" name="Google Shape;1935;p37"/>
          <p:cNvSpPr txBox="1"/>
          <p:nvPr>
            <p:ph idx="7" type="subTitle"/>
          </p:nvPr>
        </p:nvSpPr>
        <p:spPr>
          <a:xfrm>
            <a:off x="4762179" y="3262864"/>
            <a:ext cx="2288700" cy="57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1936" name="Google Shape;1936;p37"/>
          <p:cNvSpPr txBox="1"/>
          <p:nvPr>
            <p:ph idx="8" type="subTitle"/>
          </p:nvPr>
        </p:nvSpPr>
        <p:spPr>
          <a:xfrm>
            <a:off x="4762179" y="3728275"/>
            <a:ext cx="22887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37" name="Google Shape;1937;p3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3_1_4_2_1_1"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9" name="Google Shape;1939;p38"/>
          <p:cNvGrpSpPr/>
          <p:nvPr/>
        </p:nvGrpSpPr>
        <p:grpSpPr>
          <a:xfrm>
            <a:off x="-767216" y="4117494"/>
            <a:ext cx="3555360" cy="1866984"/>
            <a:chOff x="774567" y="3582394"/>
            <a:chExt cx="3555360" cy="1866984"/>
          </a:xfrm>
        </p:grpSpPr>
        <p:grpSp>
          <p:nvGrpSpPr>
            <p:cNvPr id="1940" name="Google Shape;1940;p38"/>
            <p:cNvGrpSpPr/>
            <p:nvPr/>
          </p:nvGrpSpPr>
          <p:grpSpPr>
            <a:xfrm>
              <a:off x="1305558" y="3582400"/>
              <a:ext cx="554522" cy="1551488"/>
              <a:chOff x="-1044450" y="1559250"/>
              <a:chExt cx="1313100" cy="3673900"/>
            </a:xfrm>
          </p:grpSpPr>
          <p:sp>
            <p:nvSpPr>
              <p:cNvPr id="1941" name="Google Shape;1941;p38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38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38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38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38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6" name="Google Shape;1946;p38"/>
            <p:cNvGrpSpPr/>
            <p:nvPr/>
          </p:nvGrpSpPr>
          <p:grpSpPr>
            <a:xfrm>
              <a:off x="1816552" y="3692187"/>
              <a:ext cx="554522" cy="1757190"/>
              <a:chOff x="689500" y="2924525"/>
              <a:chExt cx="1313100" cy="4161000"/>
            </a:xfrm>
          </p:grpSpPr>
          <p:sp>
            <p:nvSpPr>
              <p:cNvPr id="1947" name="Google Shape;1947;p38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38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38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38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38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2" name="Google Shape;1952;p38"/>
            <p:cNvGrpSpPr/>
            <p:nvPr/>
          </p:nvGrpSpPr>
          <p:grpSpPr>
            <a:xfrm>
              <a:off x="2335054" y="3632560"/>
              <a:ext cx="554522" cy="1757190"/>
              <a:chOff x="689500" y="2924525"/>
              <a:chExt cx="1313100" cy="4161000"/>
            </a:xfrm>
          </p:grpSpPr>
          <p:sp>
            <p:nvSpPr>
              <p:cNvPr id="1953" name="Google Shape;1953;p38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38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38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38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38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8" name="Google Shape;1958;p38"/>
            <p:cNvGrpSpPr/>
            <p:nvPr/>
          </p:nvGrpSpPr>
          <p:grpSpPr>
            <a:xfrm>
              <a:off x="2769660" y="3626494"/>
              <a:ext cx="554522" cy="1551488"/>
              <a:chOff x="-1044450" y="1559250"/>
              <a:chExt cx="1313100" cy="3673900"/>
            </a:xfrm>
          </p:grpSpPr>
          <p:sp>
            <p:nvSpPr>
              <p:cNvPr id="1959" name="Google Shape;1959;p38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38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38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38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38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4" name="Google Shape;1964;p38"/>
            <p:cNvGrpSpPr/>
            <p:nvPr/>
          </p:nvGrpSpPr>
          <p:grpSpPr>
            <a:xfrm>
              <a:off x="3266958" y="3669265"/>
              <a:ext cx="554522" cy="1551488"/>
              <a:chOff x="-1044450" y="1559250"/>
              <a:chExt cx="1313100" cy="3673900"/>
            </a:xfrm>
          </p:grpSpPr>
          <p:sp>
            <p:nvSpPr>
              <p:cNvPr id="1965" name="Google Shape;1965;p38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38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38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38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38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0" name="Google Shape;1970;p38"/>
            <p:cNvGrpSpPr/>
            <p:nvPr/>
          </p:nvGrpSpPr>
          <p:grpSpPr>
            <a:xfrm>
              <a:off x="3775404" y="3676069"/>
              <a:ext cx="554522" cy="1757190"/>
              <a:chOff x="689500" y="2924525"/>
              <a:chExt cx="1313100" cy="4161000"/>
            </a:xfrm>
          </p:grpSpPr>
          <p:sp>
            <p:nvSpPr>
              <p:cNvPr id="1971" name="Google Shape;1971;p38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38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38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38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38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6" name="Google Shape;1976;p38"/>
            <p:cNvGrpSpPr/>
            <p:nvPr/>
          </p:nvGrpSpPr>
          <p:grpSpPr>
            <a:xfrm>
              <a:off x="774567" y="3582394"/>
              <a:ext cx="554522" cy="1757190"/>
              <a:chOff x="689500" y="2924525"/>
              <a:chExt cx="1313100" cy="4161000"/>
            </a:xfrm>
          </p:grpSpPr>
          <p:sp>
            <p:nvSpPr>
              <p:cNvPr id="1977" name="Google Shape;1977;p38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38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38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38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38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82" name="Google Shape;1982;p38"/>
          <p:cNvGrpSpPr/>
          <p:nvPr/>
        </p:nvGrpSpPr>
        <p:grpSpPr>
          <a:xfrm>
            <a:off x="2788134" y="4117494"/>
            <a:ext cx="3555360" cy="1866984"/>
            <a:chOff x="774567" y="3582394"/>
            <a:chExt cx="3555360" cy="1866984"/>
          </a:xfrm>
        </p:grpSpPr>
        <p:grpSp>
          <p:nvGrpSpPr>
            <p:cNvPr id="1983" name="Google Shape;1983;p38"/>
            <p:cNvGrpSpPr/>
            <p:nvPr/>
          </p:nvGrpSpPr>
          <p:grpSpPr>
            <a:xfrm>
              <a:off x="1305558" y="3582400"/>
              <a:ext cx="554522" cy="1551488"/>
              <a:chOff x="-1044450" y="1559250"/>
              <a:chExt cx="1313100" cy="3673900"/>
            </a:xfrm>
          </p:grpSpPr>
          <p:sp>
            <p:nvSpPr>
              <p:cNvPr id="1984" name="Google Shape;1984;p38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38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38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38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38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9" name="Google Shape;1989;p38"/>
            <p:cNvGrpSpPr/>
            <p:nvPr/>
          </p:nvGrpSpPr>
          <p:grpSpPr>
            <a:xfrm>
              <a:off x="1816552" y="3692187"/>
              <a:ext cx="554522" cy="1757190"/>
              <a:chOff x="689500" y="2924525"/>
              <a:chExt cx="1313100" cy="4161000"/>
            </a:xfrm>
          </p:grpSpPr>
          <p:sp>
            <p:nvSpPr>
              <p:cNvPr id="1990" name="Google Shape;1990;p38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38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38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38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38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5" name="Google Shape;1995;p38"/>
            <p:cNvGrpSpPr/>
            <p:nvPr/>
          </p:nvGrpSpPr>
          <p:grpSpPr>
            <a:xfrm>
              <a:off x="2335054" y="3632560"/>
              <a:ext cx="554522" cy="1757190"/>
              <a:chOff x="689500" y="2924525"/>
              <a:chExt cx="1313100" cy="4161000"/>
            </a:xfrm>
          </p:grpSpPr>
          <p:sp>
            <p:nvSpPr>
              <p:cNvPr id="1996" name="Google Shape;1996;p38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38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38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38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38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1" name="Google Shape;2001;p38"/>
            <p:cNvGrpSpPr/>
            <p:nvPr/>
          </p:nvGrpSpPr>
          <p:grpSpPr>
            <a:xfrm>
              <a:off x="2769660" y="3626494"/>
              <a:ext cx="554522" cy="1551488"/>
              <a:chOff x="-1044450" y="1559250"/>
              <a:chExt cx="1313100" cy="3673900"/>
            </a:xfrm>
          </p:grpSpPr>
          <p:sp>
            <p:nvSpPr>
              <p:cNvPr id="2002" name="Google Shape;2002;p38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38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38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38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38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7" name="Google Shape;2007;p38"/>
            <p:cNvGrpSpPr/>
            <p:nvPr/>
          </p:nvGrpSpPr>
          <p:grpSpPr>
            <a:xfrm>
              <a:off x="3266958" y="3669265"/>
              <a:ext cx="554522" cy="1551488"/>
              <a:chOff x="-1044450" y="1559250"/>
              <a:chExt cx="1313100" cy="3673900"/>
            </a:xfrm>
          </p:grpSpPr>
          <p:sp>
            <p:nvSpPr>
              <p:cNvPr id="2008" name="Google Shape;2008;p38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38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38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38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38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3" name="Google Shape;2013;p38"/>
            <p:cNvGrpSpPr/>
            <p:nvPr/>
          </p:nvGrpSpPr>
          <p:grpSpPr>
            <a:xfrm>
              <a:off x="3775404" y="3676069"/>
              <a:ext cx="554522" cy="1757190"/>
              <a:chOff x="689500" y="2924525"/>
              <a:chExt cx="1313100" cy="4161000"/>
            </a:xfrm>
          </p:grpSpPr>
          <p:sp>
            <p:nvSpPr>
              <p:cNvPr id="2014" name="Google Shape;2014;p38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38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38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38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38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9" name="Google Shape;2019;p38"/>
            <p:cNvGrpSpPr/>
            <p:nvPr/>
          </p:nvGrpSpPr>
          <p:grpSpPr>
            <a:xfrm>
              <a:off x="774567" y="3582394"/>
              <a:ext cx="554522" cy="1757190"/>
              <a:chOff x="689500" y="2924525"/>
              <a:chExt cx="1313100" cy="4161000"/>
            </a:xfrm>
          </p:grpSpPr>
          <p:sp>
            <p:nvSpPr>
              <p:cNvPr id="2020" name="Google Shape;2020;p38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38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38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38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38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25" name="Google Shape;2025;p38"/>
          <p:cNvGrpSpPr/>
          <p:nvPr/>
        </p:nvGrpSpPr>
        <p:grpSpPr>
          <a:xfrm>
            <a:off x="6342509" y="4117494"/>
            <a:ext cx="3555360" cy="1866984"/>
            <a:chOff x="774567" y="3582394"/>
            <a:chExt cx="3555360" cy="1866984"/>
          </a:xfrm>
        </p:grpSpPr>
        <p:grpSp>
          <p:nvGrpSpPr>
            <p:cNvPr id="2026" name="Google Shape;2026;p38"/>
            <p:cNvGrpSpPr/>
            <p:nvPr/>
          </p:nvGrpSpPr>
          <p:grpSpPr>
            <a:xfrm>
              <a:off x="1305558" y="3582400"/>
              <a:ext cx="554522" cy="1551488"/>
              <a:chOff x="-1044450" y="1559250"/>
              <a:chExt cx="1313100" cy="3673900"/>
            </a:xfrm>
          </p:grpSpPr>
          <p:sp>
            <p:nvSpPr>
              <p:cNvPr id="2027" name="Google Shape;2027;p38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38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38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38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38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2" name="Google Shape;2032;p38"/>
            <p:cNvGrpSpPr/>
            <p:nvPr/>
          </p:nvGrpSpPr>
          <p:grpSpPr>
            <a:xfrm>
              <a:off x="1816552" y="3692187"/>
              <a:ext cx="554522" cy="1757190"/>
              <a:chOff x="689500" y="2924525"/>
              <a:chExt cx="1313100" cy="4161000"/>
            </a:xfrm>
          </p:grpSpPr>
          <p:sp>
            <p:nvSpPr>
              <p:cNvPr id="2033" name="Google Shape;2033;p38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38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38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38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38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8" name="Google Shape;2038;p38"/>
            <p:cNvGrpSpPr/>
            <p:nvPr/>
          </p:nvGrpSpPr>
          <p:grpSpPr>
            <a:xfrm>
              <a:off x="2335054" y="3632560"/>
              <a:ext cx="554522" cy="1757190"/>
              <a:chOff x="689500" y="2924525"/>
              <a:chExt cx="1313100" cy="4161000"/>
            </a:xfrm>
          </p:grpSpPr>
          <p:sp>
            <p:nvSpPr>
              <p:cNvPr id="2039" name="Google Shape;2039;p38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38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38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38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38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4" name="Google Shape;2044;p38"/>
            <p:cNvGrpSpPr/>
            <p:nvPr/>
          </p:nvGrpSpPr>
          <p:grpSpPr>
            <a:xfrm>
              <a:off x="2769660" y="3626494"/>
              <a:ext cx="554522" cy="1551488"/>
              <a:chOff x="-1044450" y="1559250"/>
              <a:chExt cx="1313100" cy="3673900"/>
            </a:xfrm>
          </p:grpSpPr>
          <p:sp>
            <p:nvSpPr>
              <p:cNvPr id="2045" name="Google Shape;2045;p38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38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38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38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38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0" name="Google Shape;2050;p38"/>
            <p:cNvGrpSpPr/>
            <p:nvPr/>
          </p:nvGrpSpPr>
          <p:grpSpPr>
            <a:xfrm>
              <a:off x="3266958" y="3669265"/>
              <a:ext cx="554522" cy="1551488"/>
              <a:chOff x="-1044450" y="1559250"/>
              <a:chExt cx="1313100" cy="3673900"/>
            </a:xfrm>
          </p:grpSpPr>
          <p:sp>
            <p:nvSpPr>
              <p:cNvPr id="2051" name="Google Shape;2051;p38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38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38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38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38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6" name="Google Shape;2056;p38"/>
            <p:cNvGrpSpPr/>
            <p:nvPr/>
          </p:nvGrpSpPr>
          <p:grpSpPr>
            <a:xfrm>
              <a:off x="3775404" y="3676069"/>
              <a:ext cx="554522" cy="1757190"/>
              <a:chOff x="689500" y="2924525"/>
              <a:chExt cx="1313100" cy="4161000"/>
            </a:xfrm>
          </p:grpSpPr>
          <p:sp>
            <p:nvSpPr>
              <p:cNvPr id="2057" name="Google Shape;2057;p38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38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38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38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38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2" name="Google Shape;2062;p38"/>
            <p:cNvGrpSpPr/>
            <p:nvPr/>
          </p:nvGrpSpPr>
          <p:grpSpPr>
            <a:xfrm>
              <a:off x="774567" y="3582394"/>
              <a:ext cx="554522" cy="1757190"/>
              <a:chOff x="689500" y="2924525"/>
              <a:chExt cx="1313100" cy="4161000"/>
            </a:xfrm>
          </p:grpSpPr>
          <p:sp>
            <p:nvSpPr>
              <p:cNvPr id="2063" name="Google Shape;2063;p38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38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38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38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38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68" name="Google Shape;2068;p38"/>
          <p:cNvGrpSpPr/>
          <p:nvPr/>
        </p:nvGrpSpPr>
        <p:grpSpPr>
          <a:xfrm flipH="1" rot="900019">
            <a:off x="8333376" y="1343321"/>
            <a:ext cx="524402" cy="431815"/>
            <a:chOff x="7315125" y="1121525"/>
            <a:chExt cx="1112525" cy="916100"/>
          </a:xfrm>
        </p:grpSpPr>
        <p:sp>
          <p:nvSpPr>
            <p:cNvPr id="2069" name="Google Shape;2069;p38"/>
            <p:cNvSpPr/>
            <p:nvPr/>
          </p:nvSpPr>
          <p:spPr>
            <a:xfrm>
              <a:off x="7315125" y="1121525"/>
              <a:ext cx="1112525" cy="792675"/>
            </a:xfrm>
            <a:custGeom>
              <a:rect b="b" l="l" r="r" t="t"/>
              <a:pathLst>
                <a:path extrusionOk="0" h="31707" w="44501">
                  <a:moveTo>
                    <a:pt x="21718" y="1"/>
                  </a:moveTo>
                  <a:cubicBezTo>
                    <a:pt x="16027" y="1"/>
                    <a:pt x="10701" y="509"/>
                    <a:pt x="7873" y="989"/>
                  </a:cubicBezTo>
                  <a:cubicBezTo>
                    <a:pt x="1" y="2326"/>
                    <a:pt x="2037" y="13816"/>
                    <a:pt x="1733" y="22084"/>
                  </a:cubicBezTo>
                  <a:cubicBezTo>
                    <a:pt x="1449" y="29752"/>
                    <a:pt x="13758" y="31707"/>
                    <a:pt x="24263" y="31707"/>
                  </a:cubicBezTo>
                  <a:cubicBezTo>
                    <a:pt x="29497" y="31707"/>
                    <a:pt x="34283" y="31221"/>
                    <a:pt x="36840" y="30716"/>
                  </a:cubicBezTo>
                  <a:cubicBezTo>
                    <a:pt x="44500" y="29166"/>
                    <a:pt x="44135" y="17676"/>
                    <a:pt x="43558" y="7889"/>
                  </a:cubicBezTo>
                  <a:cubicBezTo>
                    <a:pt x="43188" y="1617"/>
                    <a:pt x="31872" y="1"/>
                    <a:pt x="217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7815150" y="1808100"/>
              <a:ext cx="177825" cy="229525"/>
            </a:xfrm>
            <a:custGeom>
              <a:rect b="b" l="l" r="r" t="t"/>
              <a:pathLst>
                <a:path extrusionOk="0" h="9181" w="7113">
                  <a:moveTo>
                    <a:pt x="5016" y="1"/>
                  </a:moveTo>
                  <a:lnTo>
                    <a:pt x="0" y="943"/>
                  </a:lnTo>
                  <a:cubicBezTo>
                    <a:pt x="0" y="943"/>
                    <a:pt x="2888" y="9180"/>
                    <a:pt x="5016" y="9180"/>
                  </a:cubicBezTo>
                  <a:cubicBezTo>
                    <a:pt x="7113" y="9180"/>
                    <a:pt x="5016" y="1"/>
                    <a:pt x="50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1" name="Google Shape;2071;p38"/>
          <p:cNvGrpSpPr/>
          <p:nvPr/>
        </p:nvGrpSpPr>
        <p:grpSpPr>
          <a:xfrm>
            <a:off x="7516983" y="322001"/>
            <a:ext cx="2403704" cy="522741"/>
            <a:chOff x="4007175" y="1128725"/>
            <a:chExt cx="2166475" cy="471150"/>
          </a:xfrm>
        </p:grpSpPr>
        <p:sp>
          <p:nvSpPr>
            <p:cNvPr id="2072" name="Google Shape;2072;p38"/>
            <p:cNvSpPr/>
            <p:nvPr/>
          </p:nvSpPr>
          <p:spPr>
            <a:xfrm>
              <a:off x="4007175" y="1128725"/>
              <a:ext cx="2166475" cy="386050"/>
            </a:xfrm>
            <a:custGeom>
              <a:rect b="b" l="l" r="r" t="t"/>
              <a:pathLst>
                <a:path extrusionOk="0" h="15442" w="86659">
                  <a:moveTo>
                    <a:pt x="1308" y="12858"/>
                  </a:moveTo>
                  <a:lnTo>
                    <a:pt x="3527" y="12858"/>
                  </a:lnTo>
                  <a:cubicBezTo>
                    <a:pt x="3496" y="12676"/>
                    <a:pt x="3466" y="12524"/>
                    <a:pt x="3466" y="12341"/>
                  </a:cubicBezTo>
                  <a:cubicBezTo>
                    <a:pt x="3466" y="10639"/>
                    <a:pt x="4864" y="9271"/>
                    <a:pt x="6566" y="9271"/>
                  </a:cubicBezTo>
                  <a:cubicBezTo>
                    <a:pt x="7204" y="9271"/>
                    <a:pt x="7782" y="9454"/>
                    <a:pt x="8268" y="9788"/>
                  </a:cubicBezTo>
                  <a:cubicBezTo>
                    <a:pt x="8481" y="8967"/>
                    <a:pt x="9211" y="8390"/>
                    <a:pt x="10092" y="8390"/>
                  </a:cubicBezTo>
                  <a:cubicBezTo>
                    <a:pt x="10366" y="8390"/>
                    <a:pt x="10639" y="8451"/>
                    <a:pt x="10882" y="8542"/>
                  </a:cubicBezTo>
                  <a:cubicBezTo>
                    <a:pt x="11490" y="6140"/>
                    <a:pt x="13679" y="4347"/>
                    <a:pt x="16262" y="4347"/>
                  </a:cubicBezTo>
                  <a:cubicBezTo>
                    <a:pt x="18177" y="4347"/>
                    <a:pt x="19879" y="5320"/>
                    <a:pt x="20883" y="6779"/>
                  </a:cubicBezTo>
                  <a:cubicBezTo>
                    <a:pt x="21430" y="6171"/>
                    <a:pt x="22220" y="5806"/>
                    <a:pt x="23101" y="5806"/>
                  </a:cubicBezTo>
                  <a:cubicBezTo>
                    <a:pt x="23983" y="5806"/>
                    <a:pt x="24804" y="6171"/>
                    <a:pt x="25351" y="6779"/>
                  </a:cubicBezTo>
                  <a:cubicBezTo>
                    <a:pt x="25807" y="2949"/>
                    <a:pt x="29059" y="1"/>
                    <a:pt x="33010" y="1"/>
                  </a:cubicBezTo>
                  <a:cubicBezTo>
                    <a:pt x="37266" y="1"/>
                    <a:pt x="40731" y="3466"/>
                    <a:pt x="40731" y="7721"/>
                  </a:cubicBezTo>
                  <a:cubicBezTo>
                    <a:pt x="40731" y="7873"/>
                    <a:pt x="40731" y="8055"/>
                    <a:pt x="40731" y="8207"/>
                  </a:cubicBezTo>
                  <a:lnTo>
                    <a:pt x="40731" y="8207"/>
                  </a:lnTo>
                  <a:cubicBezTo>
                    <a:pt x="40853" y="6900"/>
                    <a:pt x="41947" y="5867"/>
                    <a:pt x="43284" y="5867"/>
                  </a:cubicBezTo>
                  <a:cubicBezTo>
                    <a:pt x="44713" y="5867"/>
                    <a:pt x="45837" y="6992"/>
                    <a:pt x="45837" y="8420"/>
                  </a:cubicBezTo>
                  <a:cubicBezTo>
                    <a:pt x="45837" y="8572"/>
                    <a:pt x="45837" y="8754"/>
                    <a:pt x="45807" y="8906"/>
                  </a:cubicBezTo>
                  <a:cubicBezTo>
                    <a:pt x="45959" y="8846"/>
                    <a:pt x="46141" y="8815"/>
                    <a:pt x="46324" y="8815"/>
                  </a:cubicBezTo>
                  <a:cubicBezTo>
                    <a:pt x="47236" y="8815"/>
                    <a:pt x="47996" y="9575"/>
                    <a:pt x="47996" y="10487"/>
                  </a:cubicBezTo>
                  <a:cubicBezTo>
                    <a:pt x="47996" y="10669"/>
                    <a:pt x="47965" y="10821"/>
                    <a:pt x="47935" y="10973"/>
                  </a:cubicBezTo>
                  <a:lnTo>
                    <a:pt x="51521" y="10973"/>
                  </a:lnTo>
                  <a:cubicBezTo>
                    <a:pt x="51491" y="10821"/>
                    <a:pt x="51461" y="10669"/>
                    <a:pt x="51461" y="10517"/>
                  </a:cubicBezTo>
                  <a:cubicBezTo>
                    <a:pt x="51461" y="9818"/>
                    <a:pt x="51947" y="9210"/>
                    <a:pt x="52585" y="8998"/>
                  </a:cubicBezTo>
                  <a:cubicBezTo>
                    <a:pt x="52616" y="7843"/>
                    <a:pt x="53558" y="6931"/>
                    <a:pt x="54743" y="6931"/>
                  </a:cubicBezTo>
                  <a:cubicBezTo>
                    <a:pt x="55230" y="6931"/>
                    <a:pt x="55655" y="7083"/>
                    <a:pt x="56020" y="7356"/>
                  </a:cubicBezTo>
                  <a:cubicBezTo>
                    <a:pt x="56689" y="6536"/>
                    <a:pt x="57722" y="5988"/>
                    <a:pt x="58877" y="5988"/>
                  </a:cubicBezTo>
                  <a:cubicBezTo>
                    <a:pt x="58999" y="5988"/>
                    <a:pt x="59120" y="5988"/>
                    <a:pt x="59242" y="6019"/>
                  </a:cubicBezTo>
                  <a:cubicBezTo>
                    <a:pt x="60184" y="3101"/>
                    <a:pt x="62889" y="1004"/>
                    <a:pt x="66111" y="1004"/>
                  </a:cubicBezTo>
                  <a:cubicBezTo>
                    <a:pt x="69333" y="1004"/>
                    <a:pt x="72039" y="3101"/>
                    <a:pt x="72981" y="5988"/>
                  </a:cubicBezTo>
                  <a:cubicBezTo>
                    <a:pt x="73102" y="5958"/>
                    <a:pt x="73254" y="5958"/>
                    <a:pt x="73406" y="5958"/>
                  </a:cubicBezTo>
                  <a:cubicBezTo>
                    <a:pt x="74592" y="5958"/>
                    <a:pt x="75595" y="6748"/>
                    <a:pt x="75929" y="7812"/>
                  </a:cubicBezTo>
                  <a:cubicBezTo>
                    <a:pt x="76172" y="7751"/>
                    <a:pt x="76446" y="7721"/>
                    <a:pt x="76719" y="7721"/>
                  </a:cubicBezTo>
                  <a:cubicBezTo>
                    <a:pt x="78209" y="7721"/>
                    <a:pt x="79455" y="8754"/>
                    <a:pt x="79789" y="10153"/>
                  </a:cubicBezTo>
                  <a:lnTo>
                    <a:pt x="79881" y="10153"/>
                  </a:lnTo>
                  <a:lnTo>
                    <a:pt x="79881" y="10213"/>
                  </a:lnTo>
                  <a:cubicBezTo>
                    <a:pt x="80093" y="10183"/>
                    <a:pt x="80306" y="10153"/>
                    <a:pt x="80519" y="10153"/>
                  </a:cubicBezTo>
                  <a:cubicBezTo>
                    <a:pt x="81978" y="10153"/>
                    <a:pt x="83163" y="11338"/>
                    <a:pt x="83163" y="12797"/>
                  </a:cubicBezTo>
                  <a:cubicBezTo>
                    <a:pt x="83163" y="12797"/>
                    <a:pt x="83163" y="12828"/>
                    <a:pt x="83163" y="12858"/>
                  </a:cubicBezTo>
                  <a:lnTo>
                    <a:pt x="85352" y="12858"/>
                  </a:lnTo>
                  <a:cubicBezTo>
                    <a:pt x="86081" y="12858"/>
                    <a:pt x="86659" y="13435"/>
                    <a:pt x="86659" y="14135"/>
                  </a:cubicBezTo>
                  <a:lnTo>
                    <a:pt x="86659" y="14135"/>
                  </a:lnTo>
                  <a:cubicBezTo>
                    <a:pt x="86659" y="14864"/>
                    <a:pt x="86081" y="15442"/>
                    <a:pt x="85352" y="15442"/>
                  </a:cubicBezTo>
                  <a:lnTo>
                    <a:pt x="80519" y="15442"/>
                  </a:lnTo>
                  <a:lnTo>
                    <a:pt x="79881" y="15442"/>
                  </a:lnTo>
                  <a:lnTo>
                    <a:pt x="73315" y="15442"/>
                  </a:lnTo>
                  <a:lnTo>
                    <a:pt x="6566" y="15442"/>
                  </a:lnTo>
                  <a:lnTo>
                    <a:pt x="1308" y="15442"/>
                  </a:lnTo>
                  <a:cubicBezTo>
                    <a:pt x="578" y="15442"/>
                    <a:pt x="1" y="14864"/>
                    <a:pt x="1" y="14135"/>
                  </a:cubicBezTo>
                  <a:lnTo>
                    <a:pt x="1" y="14135"/>
                  </a:lnTo>
                  <a:cubicBezTo>
                    <a:pt x="1" y="13435"/>
                    <a:pt x="578" y="12858"/>
                    <a:pt x="1308" y="12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4228300" y="1242700"/>
              <a:ext cx="1758425" cy="357175"/>
            </a:xfrm>
            <a:custGeom>
              <a:rect b="b" l="l" r="r" t="t"/>
              <a:pathLst>
                <a:path extrusionOk="0" h="14287" w="70337">
                  <a:moveTo>
                    <a:pt x="43376" y="7965"/>
                  </a:moveTo>
                  <a:cubicBezTo>
                    <a:pt x="42798" y="8147"/>
                    <a:pt x="42372" y="8664"/>
                    <a:pt x="42372" y="9302"/>
                  </a:cubicBezTo>
                  <a:cubicBezTo>
                    <a:pt x="42372" y="9454"/>
                    <a:pt x="42403" y="9576"/>
                    <a:pt x="42433" y="9697"/>
                  </a:cubicBezTo>
                  <a:lnTo>
                    <a:pt x="39242" y="9697"/>
                  </a:lnTo>
                  <a:cubicBezTo>
                    <a:pt x="39302" y="9576"/>
                    <a:pt x="39302" y="9424"/>
                    <a:pt x="39302" y="9272"/>
                  </a:cubicBezTo>
                  <a:cubicBezTo>
                    <a:pt x="39302" y="8451"/>
                    <a:pt x="38634" y="7813"/>
                    <a:pt x="37843" y="7813"/>
                  </a:cubicBezTo>
                  <a:cubicBezTo>
                    <a:pt x="37661" y="7813"/>
                    <a:pt x="37509" y="7843"/>
                    <a:pt x="37388" y="7873"/>
                  </a:cubicBezTo>
                  <a:cubicBezTo>
                    <a:pt x="37388" y="7752"/>
                    <a:pt x="37418" y="7600"/>
                    <a:pt x="37418" y="7448"/>
                  </a:cubicBezTo>
                  <a:cubicBezTo>
                    <a:pt x="37418" y="6202"/>
                    <a:pt x="36415" y="5199"/>
                    <a:pt x="35169" y="5199"/>
                  </a:cubicBezTo>
                  <a:cubicBezTo>
                    <a:pt x="33983" y="5199"/>
                    <a:pt x="33011" y="6110"/>
                    <a:pt x="32919" y="7265"/>
                  </a:cubicBezTo>
                  <a:lnTo>
                    <a:pt x="32889" y="7265"/>
                  </a:lnTo>
                  <a:cubicBezTo>
                    <a:pt x="32889" y="7113"/>
                    <a:pt x="32919" y="6992"/>
                    <a:pt x="32919" y="6840"/>
                  </a:cubicBezTo>
                  <a:cubicBezTo>
                    <a:pt x="32919" y="5563"/>
                    <a:pt x="32555" y="4347"/>
                    <a:pt x="31947" y="3344"/>
                  </a:cubicBezTo>
                  <a:cubicBezTo>
                    <a:pt x="31916" y="3436"/>
                    <a:pt x="31916" y="3557"/>
                    <a:pt x="31886" y="3648"/>
                  </a:cubicBezTo>
                  <a:lnTo>
                    <a:pt x="31886" y="3648"/>
                  </a:lnTo>
                  <a:cubicBezTo>
                    <a:pt x="31886" y="3527"/>
                    <a:pt x="31886" y="3375"/>
                    <a:pt x="31886" y="3253"/>
                  </a:cubicBezTo>
                  <a:cubicBezTo>
                    <a:pt x="30701" y="1308"/>
                    <a:pt x="28542" y="1"/>
                    <a:pt x="26080" y="1"/>
                  </a:cubicBezTo>
                  <a:cubicBezTo>
                    <a:pt x="22615" y="1"/>
                    <a:pt x="19728" y="2615"/>
                    <a:pt x="19333" y="5989"/>
                  </a:cubicBezTo>
                  <a:cubicBezTo>
                    <a:pt x="18816" y="5472"/>
                    <a:pt x="18117" y="5138"/>
                    <a:pt x="17357" y="5138"/>
                  </a:cubicBezTo>
                  <a:cubicBezTo>
                    <a:pt x="16566" y="5138"/>
                    <a:pt x="15867" y="5472"/>
                    <a:pt x="15351" y="5989"/>
                  </a:cubicBezTo>
                  <a:cubicBezTo>
                    <a:pt x="14469" y="4712"/>
                    <a:pt x="13010" y="3861"/>
                    <a:pt x="11308" y="3861"/>
                  </a:cubicBezTo>
                  <a:cubicBezTo>
                    <a:pt x="8998" y="3861"/>
                    <a:pt x="7083" y="5442"/>
                    <a:pt x="6566" y="7569"/>
                  </a:cubicBezTo>
                  <a:cubicBezTo>
                    <a:pt x="6354" y="7478"/>
                    <a:pt x="6110" y="7417"/>
                    <a:pt x="5867" y="7417"/>
                  </a:cubicBezTo>
                  <a:cubicBezTo>
                    <a:pt x="5077" y="7417"/>
                    <a:pt x="4439" y="7934"/>
                    <a:pt x="4256" y="8664"/>
                  </a:cubicBezTo>
                  <a:cubicBezTo>
                    <a:pt x="3800" y="8360"/>
                    <a:pt x="3284" y="8208"/>
                    <a:pt x="2736" y="8208"/>
                  </a:cubicBezTo>
                  <a:cubicBezTo>
                    <a:pt x="1247" y="8208"/>
                    <a:pt x="31" y="9393"/>
                    <a:pt x="1" y="10883"/>
                  </a:cubicBezTo>
                  <a:lnTo>
                    <a:pt x="26384" y="10883"/>
                  </a:lnTo>
                  <a:cubicBezTo>
                    <a:pt x="26719" y="10883"/>
                    <a:pt x="26992" y="11156"/>
                    <a:pt x="26992" y="11460"/>
                  </a:cubicBezTo>
                  <a:cubicBezTo>
                    <a:pt x="26992" y="11794"/>
                    <a:pt x="26080" y="12038"/>
                    <a:pt x="26384" y="12038"/>
                  </a:cubicBezTo>
                  <a:lnTo>
                    <a:pt x="24773" y="12038"/>
                  </a:lnTo>
                  <a:cubicBezTo>
                    <a:pt x="24165" y="12038"/>
                    <a:pt x="23679" y="12554"/>
                    <a:pt x="23679" y="13162"/>
                  </a:cubicBezTo>
                  <a:lnTo>
                    <a:pt x="23679" y="13162"/>
                  </a:lnTo>
                  <a:cubicBezTo>
                    <a:pt x="23679" y="13770"/>
                    <a:pt x="24165" y="14287"/>
                    <a:pt x="24773" y="14287"/>
                  </a:cubicBezTo>
                  <a:lnTo>
                    <a:pt x="64926" y="14287"/>
                  </a:lnTo>
                  <a:cubicBezTo>
                    <a:pt x="65534" y="14287"/>
                    <a:pt x="66051" y="13770"/>
                    <a:pt x="66051" y="13162"/>
                  </a:cubicBezTo>
                  <a:lnTo>
                    <a:pt x="66051" y="13162"/>
                  </a:lnTo>
                  <a:cubicBezTo>
                    <a:pt x="66051" y="12554"/>
                    <a:pt x="65534" y="12038"/>
                    <a:pt x="64926" y="12038"/>
                  </a:cubicBezTo>
                  <a:lnTo>
                    <a:pt x="62646" y="12038"/>
                  </a:lnTo>
                  <a:cubicBezTo>
                    <a:pt x="62342" y="12038"/>
                    <a:pt x="62069" y="11794"/>
                    <a:pt x="62069" y="11460"/>
                  </a:cubicBezTo>
                  <a:cubicBezTo>
                    <a:pt x="62069" y="11156"/>
                    <a:pt x="63042" y="10883"/>
                    <a:pt x="62646" y="10883"/>
                  </a:cubicBezTo>
                  <a:lnTo>
                    <a:pt x="64470" y="10883"/>
                  </a:lnTo>
                  <a:lnTo>
                    <a:pt x="70336" y="10883"/>
                  </a:lnTo>
                  <a:cubicBezTo>
                    <a:pt x="70124" y="9788"/>
                    <a:pt x="69181" y="8968"/>
                    <a:pt x="68026" y="8968"/>
                  </a:cubicBezTo>
                  <a:cubicBezTo>
                    <a:pt x="67844" y="8968"/>
                    <a:pt x="67662" y="8998"/>
                    <a:pt x="67479" y="9028"/>
                  </a:cubicBezTo>
                  <a:lnTo>
                    <a:pt x="67479" y="8968"/>
                  </a:lnTo>
                  <a:lnTo>
                    <a:pt x="67388" y="8968"/>
                  </a:lnTo>
                  <a:cubicBezTo>
                    <a:pt x="67084" y="7752"/>
                    <a:pt x="65990" y="6840"/>
                    <a:pt x="64653" y="6840"/>
                  </a:cubicBezTo>
                  <a:cubicBezTo>
                    <a:pt x="64440" y="6840"/>
                    <a:pt x="64197" y="6870"/>
                    <a:pt x="63984" y="6931"/>
                  </a:cubicBezTo>
                  <a:cubicBezTo>
                    <a:pt x="63680" y="5958"/>
                    <a:pt x="62798" y="5259"/>
                    <a:pt x="61735" y="5259"/>
                  </a:cubicBezTo>
                  <a:cubicBezTo>
                    <a:pt x="61613" y="5259"/>
                    <a:pt x="61491" y="5290"/>
                    <a:pt x="61370" y="5290"/>
                  </a:cubicBezTo>
                  <a:cubicBezTo>
                    <a:pt x="60549" y="2737"/>
                    <a:pt x="58148" y="913"/>
                    <a:pt x="55321" y="913"/>
                  </a:cubicBezTo>
                  <a:cubicBezTo>
                    <a:pt x="52464" y="913"/>
                    <a:pt x="50063" y="2767"/>
                    <a:pt x="49242" y="5320"/>
                  </a:cubicBezTo>
                  <a:cubicBezTo>
                    <a:pt x="49151" y="5320"/>
                    <a:pt x="49029" y="5290"/>
                    <a:pt x="48908" y="5290"/>
                  </a:cubicBezTo>
                  <a:cubicBezTo>
                    <a:pt x="47904" y="5290"/>
                    <a:pt x="46993" y="5776"/>
                    <a:pt x="46415" y="6506"/>
                  </a:cubicBezTo>
                  <a:cubicBezTo>
                    <a:pt x="46081" y="6262"/>
                    <a:pt x="45686" y="6141"/>
                    <a:pt x="45260" y="6141"/>
                  </a:cubicBezTo>
                  <a:cubicBezTo>
                    <a:pt x="44227" y="6141"/>
                    <a:pt x="43406" y="6961"/>
                    <a:pt x="43376" y="7965"/>
                  </a:cubicBezTo>
                  <a:close/>
                  <a:moveTo>
                    <a:pt x="21187" y="12038"/>
                  </a:moveTo>
                  <a:cubicBezTo>
                    <a:pt x="21795" y="12038"/>
                    <a:pt x="22311" y="12554"/>
                    <a:pt x="22311" y="13162"/>
                  </a:cubicBezTo>
                  <a:lnTo>
                    <a:pt x="22311" y="13162"/>
                  </a:lnTo>
                  <a:cubicBezTo>
                    <a:pt x="22311" y="13770"/>
                    <a:pt x="21795" y="14287"/>
                    <a:pt x="21187" y="14287"/>
                  </a:cubicBezTo>
                  <a:lnTo>
                    <a:pt x="21156" y="14287"/>
                  </a:lnTo>
                  <a:cubicBezTo>
                    <a:pt x="20548" y="14287"/>
                    <a:pt x="20032" y="13770"/>
                    <a:pt x="20032" y="13162"/>
                  </a:cubicBezTo>
                  <a:lnTo>
                    <a:pt x="20032" y="13162"/>
                  </a:lnTo>
                  <a:cubicBezTo>
                    <a:pt x="20032" y="12554"/>
                    <a:pt x="20548" y="12038"/>
                    <a:pt x="21156" y="120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4" name="Google Shape;2074;p38"/>
          <p:cNvSpPr txBox="1"/>
          <p:nvPr>
            <p:ph idx="1" type="subTitle"/>
          </p:nvPr>
        </p:nvSpPr>
        <p:spPr>
          <a:xfrm>
            <a:off x="2001589" y="183564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2075" name="Google Shape;2075;p38"/>
          <p:cNvSpPr txBox="1"/>
          <p:nvPr>
            <p:ph idx="2" type="subTitle"/>
          </p:nvPr>
        </p:nvSpPr>
        <p:spPr>
          <a:xfrm>
            <a:off x="2001588" y="21204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76" name="Google Shape;2076;p38"/>
          <p:cNvSpPr txBox="1"/>
          <p:nvPr>
            <p:ph idx="3" type="subTitle"/>
          </p:nvPr>
        </p:nvSpPr>
        <p:spPr>
          <a:xfrm>
            <a:off x="3485376" y="293971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2077" name="Google Shape;2077;p38"/>
          <p:cNvSpPr txBox="1"/>
          <p:nvPr>
            <p:ph idx="4" type="subTitle"/>
          </p:nvPr>
        </p:nvSpPr>
        <p:spPr>
          <a:xfrm>
            <a:off x="3485375" y="32263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78" name="Google Shape;2078;p38"/>
          <p:cNvSpPr txBox="1"/>
          <p:nvPr>
            <p:ph idx="5" type="subTitle"/>
          </p:nvPr>
        </p:nvSpPr>
        <p:spPr>
          <a:xfrm>
            <a:off x="4971087" y="183564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2079" name="Google Shape;2079;p38"/>
          <p:cNvSpPr txBox="1"/>
          <p:nvPr>
            <p:ph idx="6" type="subTitle"/>
          </p:nvPr>
        </p:nvSpPr>
        <p:spPr>
          <a:xfrm>
            <a:off x="4971087" y="21204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80" name="Google Shape;2080;p38"/>
          <p:cNvSpPr txBox="1"/>
          <p:nvPr>
            <p:ph idx="7" type="subTitle"/>
          </p:nvPr>
        </p:nvSpPr>
        <p:spPr>
          <a:xfrm>
            <a:off x="6256587" y="2939696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2081" name="Google Shape;2081;p38"/>
          <p:cNvSpPr txBox="1"/>
          <p:nvPr>
            <p:ph idx="8" type="subTitle"/>
          </p:nvPr>
        </p:nvSpPr>
        <p:spPr>
          <a:xfrm>
            <a:off x="6256587" y="322451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82" name="Google Shape;2082;p38"/>
          <p:cNvSpPr txBox="1"/>
          <p:nvPr>
            <p:ph idx="9" type="subTitle"/>
          </p:nvPr>
        </p:nvSpPr>
        <p:spPr>
          <a:xfrm>
            <a:off x="714164" y="2939712"/>
            <a:ext cx="21732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2083" name="Google Shape;2083;p38"/>
          <p:cNvSpPr txBox="1"/>
          <p:nvPr>
            <p:ph idx="13" type="subTitle"/>
          </p:nvPr>
        </p:nvSpPr>
        <p:spPr>
          <a:xfrm>
            <a:off x="714163" y="3226362"/>
            <a:ext cx="21732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84" name="Google Shape;2084;p3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_1_1"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6" name="Google Shape;2086;p39"/>
          <p:cNvGrpSpPr/>
          <p:nvPr/>
        </p:nvGrpSpPr>
        <p:grpSpPr>
          <a:xfrm>
            <a:off x="-1428263" y="2696360"/>
            <a:ext cx="2141486" cy="2637114"/>
            <a:chOff x="7326200" y="3196774"/>
            <a:chExt cx="1997283" cy="2459535"/>
          </a:xfrm>
        </p:grpSpPr>
        <p:grpSp>
          <p:nvGrpSpPr>
            <p:cNvPr id="2087" name="Google Shape;2087;p39"/>
            <p:cNvGrpSpPr/>
            <p:nvPr/>
          </p:nvGrpSpPr>
          <p:grpSpPr>
            <a:xfrm flipH="1">
              <a:off x="8553073" y="3333315"/>
              <a:ext cx="770410" cy="2322995"/>
              <a:chOff x="4749600" y="2924725"/>
              <a:chExt cx="1313125" cy="3959425"/>
            </a:xfrm>
          </p:grpSpPr>
          <p:sp>
            <p:nvSpPr>
              <p:cNvPr id="2088" name="Google Shape;2088;p39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39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39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39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39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3" name="Google Shape;2093;p39"/>
            <p:cNvGrpSpPr/>
            <p:nvPr/>
          </p:nvGrpSpPr>
          <p:grpSpPr>
            <a:xfrm flipH="1">
              <a:off x="7326200" y="3341542"/>
              <a:ext cx="770396" cy="2155374"/>
              <a:chOff x="5789900" y="1448250"/>
              <a:chExt cx="1313100" cy="3673725"/>
            </a:xfrm>
          </p:grpSpPr>
          <p:sp>
            <p:nvSpPr>
              <p:cNvPr id="2094" name="Google Shape;2094;p39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39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39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39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39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9" name="Google Shape;2099;p39"/>
            <p:cNvGrpSpPr/>
            <p:nvPr/>
          </p:nvGrpSpPr>
          <p:grpSpPr>
            <a:xfrm flipH="1">
              <a:off x="8035562" y="3196774"/>
              <a:ext cx="770279" cy="2322599"/>
              <a:chOff x="4749600" y="2924725"/>
              <a:chExt cx="1313125" cy="3959425"/>
            </a:xfrm>
          </p:grpSpPr>
          <p:sp>
            <p:nvSpPr>
              <p:cNvPr id="2100" name="Google Shape;2100;p39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39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39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39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39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05" name="Google Shape;2105;p39"/>
          <p:cNvGrpSpPr/>
          <p:nvPr/>
        </p:nvGrpSpPr>
        <p:grpSpPr>
          <a:xfrm>
            <a:off x="8430787" y="2696360"/>
            <a:ext cx="2141486" cy="2637114"/>
            <a:chOff x="7326200" y="3196774"/>
            <a:chExt cx="1997283" cy="2459535"/>
          </a:xfrm>
        </p:grpSpPr>
        <p:grpSp>
          <p:nvGrpSpPr>
            <p:cNvPr id="2106" name="Google Shape;2106;p39"/>
            <p:cNvGrpSpPr/>
            <p:nvPr/>
          </p:nvGrpSpPr>
          <p:grpSpPr>
            <a:xfrm flipH="1">
              <a:off x="8553073" y="3333315"/>
              <a:ext cx="770410" cy="2322995"/>
              <a:chOff x="4749600" y="2924725"/>
              <a:chExt cx="1313125" cy="3959425"/>
            </a:xfrm>
          </p:grpSpPr>
          <p:sp>
            <p:nvSpPr>
              <p:cNvPr id="2107" name="Google Shape;2107;p39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39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39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39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39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2" name="Google Shape;2112;p39"/>
            <p:cNvGrpSpPr/>
            <p:nvPr/>
          </p:nvGrpSpPr>
          <p:grpSpPr>
            <a:xfrm flipH="1">
              <a:off x="7326200" y="3341542"/>
              <a:ext cx="770396" cy="2155374"/>
              <a:chOff x="5789900" y="1448250"/>
              <a:chExt cx="1313100" cy="3673725"/>
            </a:xfrm>
          </p:grpSpPr>
          <p:sp>
            <p:nvSpPr>
              <p:cNvPr id="2113" name="Google Shape;2113;p39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39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39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39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39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8" name="Google Shape;2118;p39"/>
            <p:cNvGrpSpPr/>
            <p:nvPr/>
          </p:nvGrpSpPr>
          <p:grpSpPr>
            <a:xfrm flipH="1">
              <a:off x="8035562" y="3196774"/>
              <a:ext cx="770279" cy="2322599"/>
              <a:chOff x="4749600" y="2924725"/>
              <a:chExt cx="1313125" cy="3959425"/>
            </a:xfrm>
          </p:grpSpPr>
          <p:sp>
            <p:nvSpPr>
              <p:cNvPr id="2119" name="Google Shape;2119;p39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39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39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39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39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24" name="Google Shape;2124;p39"/>
          <p:cNvGrpSpPr/>
          <p:nvPr/>
        </p:nvGrpSpPr>
        <p:grpSpPr>
          <a:xfrm flipH="1" rot="900165">
            <a:off x="8213337" y="1644055"/>
            <a:ext cx="615846" cy="522680"/>
            <a:chOff x="6064225" y="1470325"/>
            <a:chExt cx="1112500" cy="944200"/>
          </a:xfrm>
        </p:grpSpPr>
        <p:sp>
          <p:nvSpPr>
            <p:cNvPr id="2125" name="Google Shape;2125;p39"/>
            <p:cNvSpPr/>
            <p:nvPr/>
          </p:nvSpPr>
          <p:spPr>
            <a:xfrm>
              <a:off x="6064225" y="1470325"/>
              <a:ext cx="1112500" cy="792825"/>
            </a:xfrm>
            <a:custGeom>
              <a:rect b="b" l="l" r="r" t="t"/>
              <a:pathLst>
                <a:path extrusionOk="0" h="31713" w="44500">
                  <a:moveTo>
                    <a:pt x="21688" y="0"/>
                  </a:moveTo>
                  <a:cubicBezTo>
                    <a:pt x="15996" y="0"/>
                    <a:pt x="10670" y="508"/>
                    <a:pt x="7843" y="989"/>
                  </a:cubicBezTo>
                  <a:cubicBezTo>
                    <a:pt x="0" y="2326"/>
                    <a:pt x="2007" y="13816"/>
                    <a:pt x="1703" y="22083"/>
                  </a:cubicBezTo>
                  <a:cubicBezTo>
                    <a:pt x="1439" y="29759"/>
                    <a:pt x="13712" y="31713"/>
                    <a:pt x="24198" y="31713"/>
                  </a:cubicBezTo>
                  <a:cubicBezTo>
                    <a:pt x="29450" y="31713"/>
                    <a:pt x="34253" y="31223"/>
                    <a:pt x="36810" y="30715"/>
                  </a:cubicBezTo>
                  <a:cubicBezTo>
                    <a:pt x="44500" y="29165"/>
                    <a:pt x="44105" y="17676"/>
                    <a:pt x="43527" y="7888"/>
                  </a:cubicBezTo>
                  <a:cubicBezTo>
                    <a:pt x="43157" y="1617"/>
                    <a:pt x="31841" y="0"/>
                    <a:pt x="21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9"/>
            <p:cNvSpPr/>
            <p:nvPr/>
          </p:nvSpPr>
          <p:spPr>
            <a:xfrm>
              <a:off x="6321200" y="2185000"/>
              <a:ext cx="177075" cy="229525"/>
            </a:xfrm>
            <a:custGeom>
              <a:rect b="b" l="l" r="r" t="t"/>
              <a:pathLst>
                <a:path extrusionOk="0" h="9181" w="7083">
                  <a:moveTo>
                    <a:pt x="2098" y="1"/>
                  </a:moveTo>
                  <a:cubicBezTo>
                    <a:pt x="2098" y="1"/>
                    <a:pt x="0" y="9180"/>
                    <a:pt x="2098" y="9180"/>
                  </a:cubicBezTo>
                  <a:cubicBezTo>
                    <a:pt x="4225" y="9180"/>
                    <a:pt x="7082" y="943"/>
                    <a:pt x="7082" y="943"/>
                  </a:cubicBezTo>
                  <a:lnTo>
                    <a:pt x="20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7" name="Google Shape;2127;p39"/>
          <p:cNvGrpSpPr/>
          <p:nvPr/>
        </p:nvGrpSpPr>
        <p:grpSpPr>
          <a:xfrm>
            <a:off x="-616745" y="871334"/>
            <a:ext cx="1529562" cy="487037"/>
            <a:chOff x="2293625" y="793625"/>
            <a:chExt cx="1052475" cy="335125"/>
          </a:xfrm>
        </p:grpSpPr>
        <p:sp>
          <p:nvSpPr>
            <p:cNvPr id="2128" name="Google Shape;2128;p39"/>
            <p:cNvSpPr/>
            <p:nvPr/>
          </p:nvSpPr>
          <p:spPr>
            <a:xfrm>
              <a:off x="2293625" y="793625"/>
              <a:ext cx="1052475" cy="272050"/>
            </a:xfrm>
            <a:custGeom>
              <a:rect b="b" l="l" r="r" t="t"/>
              <a:pathLst>
                <a:path extrusionOk="0" h="10882" w="42099">
                  <a:moveTo>
                    <a:pt x="699" y="9514"/>
                  </a:moveTo>
                  <a:lnTo>
                    <a:pt x="2797" y="9514"/>
                  </a:lnTo>
                  <a:cubicBezTo>
                    <a:pt x="2766" y="9392"/>
                    <a:pt x="2736" y="9210"/>
                    <a:pt x="2736" y="9028"/>
                  </a:cubicBezTo>
                  <a:cubicBezTo>
                    <a:pt x="2736" y="7508"/>
                    <a:pt x="3982" y="6262"/>
                    <a:pt x="5532" y="6262"/>
                  </a:cubicBezTo>
                  <a:cubicBezTo>
                    <a:pt x="6140" y="6262"/>
                    <a:pt x="6718" y="6444"/>
                    <a:pt x="7174" y="6809"/>
                  </a:cubicBezTo>
                  <a:cubicBezTo>
                    <a:pt x="7174" y="6778"/>
                    <a:pt x="7174" y="6748"/>
                    <a:pt x="7174" y="6718"/>
                  </a:cubicBezTo>
                  <a:cubicBezTo>
                    <a:pt x="7174" y="5198"/>
                    <a:pt x="8420" y="3952"/>
                    <a:pt x="9970" y="3952"/>
                  </a:cubicBezTo>
                  <a:cubicBezTo>
                    <a:pt x="10852" y="3952"/>
                    <a:pt x="11642" y="4347"/>
                    <a:pt x="12128" y="4985"/>
                  </a:cubicBezTo>
                  <a:cubicBezTo>
                    <a:pt x="12523" y="4772"/>
                    <a:pt x="12949" y="4681"/>
                    <a:pt x="13405" y="4681"/>
                  </a:cubicBezTo>
                  <a:cubicBezTo>
                    <a:pt x="13557" y="4681"/>
                    <a:pt x="13709" y="4681"/>
                    <a:pt x="13861" y="4711"/>
                  </a:cubicBezTo>
                  <a:cubicBezTo>
                    <a:pt x="13861" y="4711"/>
                    <a:pt x="13861" y="4681"/>
                    <a:pt x="13861" y="4681"/>
                  </a:cubicBezTo>
                  <a:cubicBezTo>
                    <a:pt x="13861" y="3131"/>
                    <a:pt x="15107" y="1885"/>
                    <a:pt x="16657" y="1885"/>
                  </a:cubicBezTo>
                  <a:cubicBezTo>
                    <a:pt x="17204" y="1885"/>
                    <a:pt x="17751" y="2067"/>
                    <a:pt x="18177" y="2371"/>
                  </a:cubicBezTo>
                  <a:cubicBezTo>
                    <a:pt x="18785" y="973"/>
                    <a:pt x="20183" y="0"/>
                    <a:pt x="21794" y="0"/>
                  </a:cubicBezTo>
                  <a:cubicBezTo>
                    <a:pt x="23679" y="0"/>
                    <a:pt x="25259" y="1338"/>
                    <a:pt x="25654" y="3131"/>
                  </a:cubicBezTo>
                  <a:cubicBezTo>
                    <a:pt x="26019" y="2948"/>
                    <a:pt x="26445" y="2827"/>
                    <a:pt x="26870" y="2827"/>
                  </a:cubicBezTo>
                  <a:cubicBezTo>
                    <a:pt x="28177" y="2827"/>
                    <a:pt x="29302" y="3739"/>
                    <a:pt x="29575" y="4955"/>
                  </a:cubicBezTo>
                  <a:cubicBezTo>
                    <a:pt x="29940" y="4772"/>
                    <a:pt x="30366" y="4681"/>
                    <a:pt x="30822" y="4681"/>
                  </a:cubicBezTo>
                  <a:cubicBezTo>
                    <a:pt x="32129" y="4681"/>
                    <a:pt x="33223" y="5593"/>
                    <a:pt x="33527" y="6809"/>
                  </a:cubicBezTo>
                  <a:cubicBezTo>
                    <a:pt x="33922" y="6201"/>
                    <a:pt x="34621" y="5775"/>
                    <a:pt x="35411" y="5775"/>
                  </a:cubicBezTo>
                  <a:cubicBezTo>
                    <a:pt x="36658" y="5775"/>
                    <a:pt x="37661" y="6778"/>
                    <a:pt x="37661" y="7994"/>
                  </a:cubicBezTo>
                  <a:cubicBezTo>
                    <a:pt x="37661" y="8572"/>
                    <a:pt x="37448" y="9119"/>
                    <a:pt x="37083" y="9514"/>
                  </a:cubicBezTo>
                  <a:lnTo>
                    <a:pt x="39515" y="9514"/>
                  </a:lnTo>
                  <a:cubicBezTo>
                    <a:pt x="39880" y="9514"/>
                    <a:pt x="40184" y="9818"/>
                    <a:pt x="40184" y="10183"/>
                  </a:cubicBezTo>
                  <a:lnTo>
                    <a:pt x="40184" y="10183"/>
                  </a:lnTo>
                  <a:cubicBezTo>
                    <a:pt x="40184" y="10578"/>
                    <a:pt x="39880" y="10882"/>
                    <a:pt x="39515" y="10882"/>
                  </a:cubicBezTo>
                  <a:lnTo>
                    <a:pt x="699" y="10882"/>
                  </a:lnTo>
                  <a:cubicBezTo>
                    <a:pt x="335" y="10882"/>
                    <a:pt x="0" y="10578"/>
                    <a:pt x="0" y="10183"/>
                  </a:cubicBezTo>
                  <a:lnTo>
                    <a:pt x="0" y="10183"/>
                  </a:lnTo>
                  <a:cubicBezTo>
                    <a:pt x="0" y="9818"/>
                    <a:pt x="335" y="9514"/>
                    <a:pt x="699" y="9514"/>
                  </a:cubicBezTo>
                  <a:close/>
                  <a:moveTo>
                    <a:pt x="41399" y="9514"/>
                  </a:moveTo>
                  <a:lnTo>
                    <a:pt x="41430" y="9514"/>
                  </a:lnTo>
                  <a:cubicBezTo>
                    <a:pt x="41794" y="9514"/>
                    <a:pt x="42098" y="9818"/>
                    <a:pt x="42098" y="10183"/>
                  </a:cubicBezTo>
                  <a:lnTo>
                    <a:pt x="42098" y="10183"/>
                  </a:lnTo>
                  <a:cubicBezTo>
                    <a:pt x="42098" y="10578"/>
                    <a:pt x="41794" y="10882"/>
                    <a:pt x="41430" y="10882"/>
                  </a:cubicBezTo>
                  <a:lnTo>
                    <a:pt x="41399" y="10882"/>
                  </a:lnTo>
                  <a:cubicBezTo>
                    <a:pt x="41035" y="10882"/>
                    <a:pt x="40731" y="10578"/>
                    <a:pt x="40731" y="10183"/>
                  </a:cubicBezTo>
                  <a:lnTo>
                    <a:pt x="40731" y="10183"/>
                  </a:lnTo>
                  <a:cubicBezTo>
                    <a:pt x="40731" y="9818"/>
                    <a:pt x="41035" y="9514"/>
                    <a:pt x="41399" y="9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9"/>
            <p:cNvSpPr/>
            <p:nvPr/>
          </p:nvSpPr>
          <p:spPr>
            <a:xfrm>
              <a:off x="2414450" y="898475"/>
              <a:ext cx="657325" cy="230275"/>
            </a:xfrm>
            <a:custGeom>
              <a:rect b="b" l="l" r="r" t="t"/>
              <a:pathLst>
                <a:path extrusionOk="0" h="9211" w="26293">
                  <a:moveTo>
                    <a:pt x="1338" y="7539"/>
                  </a:moveTo>
                  <a:lnTo>
                    <a:pt x="2128" y="7539"/>
                  </a:lnTo>
                  <a:cubicBezTo>
                    <a:pt x="2371" y="7539"/>
                    <a:pt x="2554" y="7356"/>
                    <a:pt x="2554" y="7113"/>
                  </a:cubicBezTo>
                  <a:cubicBezTo>
                    <a:pt x="2554" y="6870"/>
                    <a:pt x="2402" y="6688"/>
                    <a:pt x="2128" y="6688"/>
                  </a:cubicBezTo>
                  <a:lnTo>
                    <a:pt x="0" y="6688"/>
                  </a:lnTo>
                  <a:cubicBezTo>
                    <a:pt x="31" y="5168"/>
                    <a:pt x="1277" y="3952"/>
                    <a:pt x="2766" y="3952"/>
                  </a:cubicBezTo>
                  <a:cubicBezTo>
                    <a:pt x="3648" y="3952"/>
                    <a:pt x="4438" y="4347"/>
                    <a:pt x="4955" y="4986"/>
                  </a:cubicBezTo>
                  <a:cubicBezTo>
                    <a:pt x="5320" y="4803"/>
                    <a:pt x="5775" y="4682"/>
                    <a:pt x="6231" y="4682"/>
                  </a:cubicBezTo>
                  <a:cubicBezTo>
                    <a:pt x="6383" y="4682"/>
                    <a:pt x="6535" y="4712"/>
                    <a:pt x="6657" y="4742"/>
                  </a:cubicBezTo>
                  <a:cubicBezTo>
                    <a:pt x="6657" y="4712"/>
                    <a:pt x="6657" y="4712"/>
                    <a:pt x="6657" y="4682"/>
                  </a:cubicBezTo>
                  <a:cubicBezTo>
                    <a:pt x="6657" y="3162"/>
                    <a:pt x="7903" y="1916"/>
                    <a:pt x="9453" y="1916"/>
                  </a:cubicBezTo>
                  <a:cubicBezTo>
                    <a:pt x="10031" y="1916"/>
                    <a:pt x="10548" y="2068"/>
                    <a:pt x="11004" y="2372"/>
                  </a:cubicBezTo>
                  <a:cubicBezTo>
                    <a:pt x="11611" y="973"/>
                    <a:pt x="12979" y="1"/>
                    <a:pt x="14621" y="1"/>
                  </a:cubicBezTo>
                  <a:cubicBezTo>
                    <a:pt x="16505" y="1"/>
                    <a:pt x="18086" y="1338"/>
                    <a:pt x="18450" y="3131"/>
                  </a:cubicBezTo>
                  <a:cubicBezTo>
                    <a:pt x="18846" y="2949"/>
                    <a:pt x="19241" y="2858"/>
                    <a:pt x="19697" y="2858"/>
                  </a:cubicBezTo>
                  <a:cubicBezTo>
                    <a:pt x="21004" y="2858"/>
                    <a:pt x="22098" y="3739"/>
                    <a:pt x="22402" y="4986"/>
                  </a:cubicBezTo>
                  <a:cubicBezTo>
                    <a:pt x="22767" y="4803"/>
                    <a:pt x="23192" y="4682"/>
                    <a:pt x="23618" y="4682"/>
                  </a:cubicBezTo>
                  <a:cubicBezTo>
                    <a:pt x="24894" y="4682"/>
                    <a:pt x="25958" y="5533"/>
                    <a:pt x="26293" y="6688"/>
                  </a:cubicBezTo>
                  <a:lnTo>
                    <a:pt x="14925" y="6688"/>
                  </a:lnTo>
                  <a:cubicBezTo>
                    <a:pt x="14681" y="6688"/>
                    <a:pt x="14499" y="6870"/>
                    <a:pt x="14499" y="7113"/>
                  </a:cubicBezTo>
                  <a:cubicBezTo>
                    <a:pt x="14499" y="7356"/>
                    <a:pt x="14681" y="7539"/>
                    <a:pt x="14925" y="7539"/>
                  </a:cubicBezTo>
                  <a:lnTo>
                    <a:pt x="18420" y="7539"/>
                  </a:lnTo>
                  <a:cubicBezTo>
                    <a:pt x="18876" y="7539"/>
                    <a:pt x="19271" y="7934"/>
                    <a:pt x="19271" y="8390"/>
                  </a:cubicBezTo>
                  <a:lnTo>
                    <a:pt x="19271" y="8390"/>
                  </a:lnTo>
                  <a:cubicBezTo>
                    <a:pt x="19271" y="8846"/>
                    <a:pt x="18876" y="9211"/>
                    <a:pt x="18420" y="9211"/>
                  </a:cubicBezTo>
                  <a:lnTo>
                    <a:pt x="1338" y="9211"/>
                  </a:lnTo>
                  <a:cubicBezTo>
                    <a:pt x="882" y="9211"/>
                    <a:pt x="517" y="8846"/>
                    <a:pt x="517" y="8390"/>
                  </a:cubicBezTo>
                  <a:lnTo>
                    <a:pt x="517" y="8390"/>
                  </a:lnTo>
                  <a:cubicBezTo>
                    <a:pt x="517" y="7934"/>
                    <a:pt x="882" y="7539"/>
                    <a:pt x="1338" y="7539"/>
                  </a:cubicBezTo>
                  <a:close/>
                  <a:moveTo>
                    <a:pt x="20852" y="7539"/>
                  </a:moveTo>
                  <a:cubicBezTo>
                    <a:pt x="20396" y="7539"/>
                    <a:pt x="20031" y="7934"/>
                    <a:pt x="20031" y="8390"/>
                  </a:cubicBezTo>
                  <a:lnTo>
                    <a:pt x="20031" y="8390"/>
                  </a:lnTo>
                  <a:cubicBezTo>
                    <a:pt x="20031" y="8846"/>
                    <a:pt x="20396" y="9211"/>
                    <a:pt x="20852" y="9211"/>
                  </a:cubicBezTo>
                  <a:lnTo>
                    <a:pt x="20882" y="9211"/>
                  </a:lnTo>
                  <a:cubicBezTo>
                    <a:pt x="21338" y="9211"/>
                    <a:pt x="21703" y="8846"/>
                    <a:pt x="21703" y="8390"/>
                  </a:cubicBezTo>
                  <a:lnTo>
                    <a:pt x="21703" y="8390"/>
                  </a:lnTo>
                  <a:cubicBezTo>
                    <a:pt x="21703" y="7934"/>
                    <a:pt x="21338" y="7539"/>
                    <a:pt x="20882" y="75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0" name="Google Shape;2130;p39"/>
          <p:cNvGrpSpPr/>
          <p:nvPr/>
        </p:nvGrpSpPr>
        <p:grpSpPr>
          <a:xfrm>
            <a:off x="8430782" y="463291"/>
            <a:ext cx="373419" cy="350637"/>
            <a:chOff x="3708550" y="3474950"/>
            <a:chExt cx="256100" cy="240475"/>
          </a:xfrm>
        </p:grpSpPr>
        <p:sp>
          <p:nvSpPr>
            <p:cNvPr id="2131" name="Google Shape;2131;p39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9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3" name="Google Shape;2133;p39"/>
          <p:cNvSpPr txBox="1"/>
          <p:nvPr>
            <p:ph idx="1" type="subTitle"/>
          </p:nvPr>
        </p:nvSpPr>
        <p:spPr>
          <a:xfrm>
            <a:off x="5671646" y="2609261"/>
            <a:ext cx="21831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2134" name="Google Shape;2134;p39"/>
          <p:cNvSpPr txBox="1"/>
          <p:nvPr>
            <p:ph idx="2" type="subTitle"/>
          </p:nvPr>
        </p:nvSpPr>
        <p:spPr>
          <a:xfrm>
            <a:off x="5671646" y="2866598"/>
            <a:ext cx="218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35" name="Google Shape;2135;p39"/>
          <p:cNvSpPr txBox="1"/>
          <p:nvPr>
            <p:ph idx="3" type="subTitle"/>
          </p:nvPr>
        </p:nvSpPr>
        <p:spPr>
          <a:xfrm>
            <a:off x="5671646" y="1485450"/>
            <a:ext cx="21831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2136" name="Google Shape;2136;p39"/>
          <p:cNvSpPr txBox="1"/>
          <p:nvPr>
            <p:ph idx="4" type="subTitle"/>
          </p:nvPr>
        </p:nvSpPr>
        <p:spPr>
          <a:xfrm>
            <a:off x="5671646" y="1742776"/>
            <a:ext cx="218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37" name="Google Shape;2137;p39"/>
          <p:cNvSpPr txBox="1"/>
          <p:nvPr>
            <p:ph idx="5" type="subTitle"/>
          </p:nvPr>
        </p:nvSpPr>
        <p:spPr>
          <a:xfrm>
            <a:off x="5671646" y="3733073"/>
            <a:ext cx="2183100" cy="371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2138" name="Google Shape;2138;p39"/>
          <p:cNvSpPr txBox="1"/>
          <p:nvPr>
            <p:ph idx="6" type="subTitle"/>
          </p:nvPr>
        </p:nvSpPr>
        <p:spPr>
          <a:xfrm>
            <a:off x="5671646" y="3990400"/>
            <a:ext cx="218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39" name="Google Shape;2139;p39"/>
          <p:cNvSpPr txBox="1"/>
          <p:nvPr>
            <p:ph idx="7" type="subTitle"/>
          </p:nvPr>
        </p:nvSpPr>
        <p:spPr>
          <a:xfrm>
            <a:off x="1276396" y="1485450"/>
            <a:ext cx="21831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2140" name="Google Shape;2140;p39"/>
          <p:cNvSpPr txBox="1"/>
          <p:nvPr>
            <p:ph idx="8" type="subTitle"/>
          </p:nvPr>
        </p:nvSpPr>
        <p:spPr>
          <a:xfrm>
            <a:off x="1276396" y="1742776"/>
            <a:ext cx="218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41" name="Google Shape;2141;p39"/>
          <p:cNvSpPr txBox="1"/>
          <p:nvPr>
            <p:ph idx="9" type="subTitle"/>
          </p:nvPr>
        </p:nvSpPr>
        <p:spPr>
          <a:xfrm>
            <a:off x="1276396" y="2609261"/>
            <a:ext cx="21831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2142" name="Google Shape;2142;p39"/>
          <p:cNvSpPr txBox="1"/>
          <p:nvPr>
            <p:ph idx="13" type="subTitle"/>
          </p:nvPr>
        </p:nvSpPr>
        <p:spPr>
          <a:xfrm>
            <a:off x="1276396" y="2866598"/>
            <a:ext cx="218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43" name="Google Shape;2143;p39"/>
          <p:cNvSpPr txBox="1"/>
          <p:nvPr>
            <p:ph idx="14" type="subTitle"/>
          </p:nvPr>
        </p:nvSpPr>
        <p:spPr>
          <a:xfrm>
            <a:off x="1276396" y="3733075"/>
            <a:ext cx="21831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2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  <p:sp>
        <p:nvSpPr>
          <p:cNvPr id="2144" name="Google Shape;2144;p39"/>
          <p:cNvSpPr txBox="1"/>
          <p:nvPr>
            <p:ph idx="15" type="subTitle"/>
          </p:nvPr>
        </p:nvSpPr>
        <p:spPr>
          <a:xfrm>
            <a:off x="1276396" y="3990400"/>
            <a:ext cx="218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45" name="Google Shape;2145;p3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7" name="Google Shape;2147;p40"/>
          <p:cNvGrpSpPr/>
          <p:nvPr/>
        </p:nvGrpSpPr>
        <p:grpSpPr>
          <a:xfrm>
            <a:off x="-115778" y="1926406"/>
            <a:ext cx="4777565" cy="4312634"/>
            <a:chOff x="-115778" y="1926406"/>
            <a:chExt cx="4777565" cy="4312634"/>
          </a:xfrm>
        </p:grpSpPr>
        <p:grpSp>
          <p:nvGrpSpPr>
            <p:cNvPr id="2148" name="Google Shape;2148;p40"/>
            <p:cNvGrpSpPr/>
            <p:nvPr/>
          </p:nvGrpSpPr>
          <p:grpSpPr>
            <a:xfrm>
              <a:off x="-115778" y="1926406"/>
              <a:ext cx="1328069" cy="4208435"/>
              <a:chOff x="689500" y="2924525"/>
              <a:chExt cx="1313100" cy="4161000"/>
            </a:xfrm>
          </p:grpSpPr>
          <p:sp>
            <p:nvSpPr>
              <p:cNvPr id="2149" name="Google Shape;2149;p40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40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40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40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40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4" name="Google Shape;2154;p40"/>
            <p:cNvGrpSpPr/>
            <p:nvPr/>
          </p:nvGrpSpPr>
          <p:grpSpPr>
            <a:xfrm>
              <a:off x="925003" y="2276815"/>
              <a:ext cx="1328069" cy="3715782"/>
              <a:chOff x="-1044450" y="1559250"/>
              <a:chExt cx="1313100" cy="3673900"/>
            </a:xfrm>
          </p:grpSpPr>
          <p:sp>
            <p:nvSpPr>
              <p:cNvPr id="2155" name="Google Shape;2155;p40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40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40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40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40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0" name="Google Shape;2160;p40"/>
            <p:cNvGrpSpPr/>
            <p:nvPr/>
          </p:nvGrpSpPr>
          <p:grpSpPr>
            <a:xfrm>
              <a:off x="2115983" y="2014265"/>
              <a:ext cx="1328069" cy="3715782"/>
              <a:chOff x="-1044450" y="1559250"/>
              <a:chExt cx="1313100" cy="3673900"/>
            </a:xfrm>
          </p:grpSpPr>
          <p:sp>
            <p:nvSpPr>
              <p:cNvPr id="2161" name="Google Shape;2161;p40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40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40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40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40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6" name="Google Shape;2166;p40"/>
            <p:cNvGrpSpPr/>
            <p:nvPr/>
          </p:nvGrpSpPr>
          <p:grpSpPr>
            <a:xfrm>
              <a:off x="3333718" y="2030605"/>
              <a:ext cx="1328069" cy="4208435"/>
              <a:chOff x="689500" y="2924525"/>
              <a:chExt cx="1313100" cy="4161000"/>
            </a:xfrm>
          </p:grpSpPr>
          <p:sp>
            <p:nvSpPr>
              <p:cNvPr id="2167" name="Google Shape;2167;p40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40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40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40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40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72" name="Google Shape;2172;p40"/>
          <p:cNvGrpSpPr/>
          <p:nvPr/>
        </p:nvGrpSpPr>
        <p:grpSpPr>
          <a:xfrm>
            <a:off x="8612972" y="2806049"/>
            <a:ext cx="1362008" cy="433685"/>
            <a:chOff x="2293625" y="793625"/>
            <a:chExt cx="1052475" cy="335125"/>
          </a:xfrm>
        </p:grpSpPr>
        <p:sp>
          <p:nvSpPr>
            <p:cNvPr id="2173" name="Google Shape;2173;p40"/>
            <p:cNvSpPr/>
            <p:nvPr/>
          </p:nvSpPr>
          <p:spPr>
            <a:xfrm>
              <a:off x="2293625" y="793625"/>
              <a:ext cx="1052475" cy="272050"/>
            </a:xfrm>
            <a:custGeom>
              <a:rect b="b" l="l" r="r" t="t"/>
              <a:pathLst>
                <a:path extrusionOk="0" h="10882" w="42099">
                  <a:moveTo>
                    <a:pt x="699" y="9514"/>
                  </a:moveTo>
                  <a:lnTo>
                    <a:pt x="2797" y="9514"/>
                  </a:lnTo>
                  <a:cubicBezTo>
                    <a:pt x="2766" y="9392"/>
                    <a:pt x="2736" y="9210"/>
                    <a:pt x="2736" y="9028"/>
                  </a:cubicBezTo>
                  <a:cubicBezTo>
                    <a:pt x="2736" y="7508"/>
                    <a:pt x="3982" y="6262"/>
                    <a:pt x="5532" y="6262"/>
                  </a:cubicBezTo>
                  <a:cubicBezTo>
                    <a:pt x="6140" y="6262"/>
                    <a:pt x="6718" y="6444"/>
                    <a:pt x="7174" y="6809"/>
                  </a:cubicBezTo>
                  <a:cubicBezTo>
                    <a:pt x="7174" y="6778"/>
                    <a:pt x="7174" y="6748"/>
                    <a:pt x="7174" y="6718"/>
                  </a:cubicBezTo>
                  <a:cubicBezTo>
                    <a:pt x="7174" y="5198"/>
                    <a:pt x="8420" y="3952"/>
                    <a:pt x="9970" y="3952"/>
                  </a:cubicBezTo>
                  <a:cubicBezTo>
                    <a:pt x="10852" y="3952"/>
                    <a:pt x="11642" y="4347"/>
                    <a:pt x="12128" y="4985"/>
                  </a:cubicBezTo>
                  <a:cubicBezTo>
                    <a:pt x="12523" y="4772"/>
                    <a:pt x="12949" y="4681"/>
                    <a:pt x="13405" y="4681"/>
                  </a:cubicBezTo>
                  <a:cubicBezTo>
                    <a:pt x="13557" y="4681"/>
                    <a:pt x="13709" y="4681"/>
                    <a:pt x="13861" y="4711"/>
                  </a:cubicBezTo>
                  <a:cubicBezTo>
                    <a:pt x="13861" y="4711"/>
                    <a:pt x="13861" y="4681"/>
                    <a:pt x="13861" y="4681"/>
                  </a:cubicBezTo>
                  <a:cubicBezTo>
                    <a:pt x="13861" y="3131"/>
                    <a:pt x="15107" y="1885"/>
                    <a:pt x="16657" y="1885"/>
                  </a:cubicBezTo>
                  <a:cubicBezTo>
                    <a:pt x="17204" y="1885"/>
                    <a:pt x="17751" y="2067"/>
                    <a:pt x="18177" y="2371"/>
                  </a:cubicBezTo>
                  <a:cubicBezTo>
                    <a:pt x="18785" y="973"/>
                    <a:pt x="20183" y="0"/>
                    <a:pt x="21794" y="0"/>
                  </a:cubicBezTo>
                  <a:cubicBezTo>
                    <a:pt x="23679" y="0"/>
                    <a:pt x="25259" y="1338"/>
                    <a:pt x="25654" y="3131"/>
                  </a:cubicBezTo>
                  <a:cubicBezTo>
                    <a:pt x="26019" y="2948"/>
                    <a:pt x="26445" y="2827"/>
                    <a:pt x="26870" y="2827"/>
                  </a:cubicBezTo>
                  <a:cubicBezTo>
                    <a:pt x="28177" y="2827"/>
                    <a:pt x="29302" y="3739"/>
                    <a:pt x="29575" y="4955"/>
                  </a:cubicBezTo>
                  <a:cubicBezTo>
                    <a:pt x="29940" y="4772"/>
                    <a:pt x="30366" y="4681"/>
                    <a:pt x="30822" y="4681"/>
                  </a:cubicBezTo>
                  <a:cubicBezTo>
                    <a:pt x="32129" y="4681"/>
                    <a:pt x="33223" y="5593"/>
                    <a:pt x="33527" y="6809"/>
                  </a:cubicBezTo>
                  <a:cubicBezTo>
                    <a:pt x="33922" y="6201"/>
                    <a:pt x="34621" y="5775"/>
                    <a:pt x="35411" y="5775"/>
                  </a:cubicBezTo>
                  <a:cubicBezTo>
                    <a:pt x="36658" y="5775"/>
                    <a:pt x="37661" y="6778"/>
                    <a:pt x="37661" y="7994"/>
                  </a:cubicBezTo>
                  <a:cubicBezTo>
                    <a:pt x="37661" y="8572"/>
                    <a:pt x="37448" y="9119"/>
                    <a:pt x="37083" y="9514"/>
                  </a:cubicBezTo>
                  <a:lnTo>
                    <a:pt x="39515" y="9514"/>
                  </a:lnTo>
                  <a:cubicBezTo>
                    <a:pt x="39880" y="9514"/>
                    <a:pt x="40184" y="9818"/>
                    <a:pt x="40184" y="10183"/>
                  </a:cubicBezTo>
                  <a:lnTo>
                    <a:pt x="40184" y="10183"/>
                  </a:lnTo>
                  <a:cubicBezTo>
                    <a:pt x="40184" y="10578"/>
                    <a:pt x="39880" y="10882"/>
                    <a:pt x="39515" y="10882"/>
                  </a:cubicBezTo>
                  <a:lnTo>
                    <a:pt x="699" y="10882"/>
                  </a:lnTo>
                  <a:cubicBezTo>
                    <a:pt x="335" y="10882"/>
                    <a:pt x="0" y="10578"/>
                    <a:pt x="0" y="10183"/>
                  </a:cubicBezTo>
                  <a:lnTo>
                    <a:pt x="0" y="10183"/>
                  </a:lnTo>
                  <a:cubicBezTo>
                    <a:pt x="0" y="9818"/>
                    <a:pt x="335" y="9514"/>
                    <a:pt x="699" y="9514"/>
                  </a:cubicBezTo>
                  <a:close/>
                  <a:moveTo>
                    <a:pt x="41399" y="9514"/>
                  </a:moveTo>
                  <a:lnTo>
                    <a:pt x="41430" y="9514"/>
                  </a:lnTo>
                  <a:cubicBezTo>
                    <a:pt x="41794" y="9514"/>
                    <a:pt x="42098" y="9818"/>
                    <a:pt x="42098" y="10183"/>
                  </a:cubicBezTo>
                  <a:lnTo>
                    <a:pt x="42098" y="10183"/>
                  </a:lnTo>
                  <a:cubicBezTo>
                    <a:pt x="42098" y="10578"/>
                    <a:pt x="41794" y="10882"/>
                    <a:pt x="41430" y="10882"/>
                  </a:cubicBezTo>
                  <a:lnTo>
                    <a:pt x="41399" y="10882"/>
                  </a:lnTo>
                  <a:cubicBezTo>
                    <a:pt x="41035" y="10882"/>
                    <a:pt x="40731" y="10578"/>
                    <a:pt x="40731" y="10183"/>
                  </a:cubicBezTo>
                  <a:lnTo>
                    <a:pt x="40731" y="10183"/>
                  </a:lnTo>
                  <a:cubicBezTo>
                    <a:pt x="40731" y="9818"/>
                    <a:pt x="41035" y="9514"/>
                    <a:pt x="41399" y="9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0"/>
            <p:cNvSpPr/>
            <p:nvPr/>
          </p:nvSpPr>
          <p:spPr>
            <a:xfrm>
              <a:off x="2414450" y="898475"/>
              <a:ext cx="657325" cy="230275"/>
            </a:xfrm>
            <a:custGeom>
              <a:rect b="b" l="l" r="r" t="t"/>
              <a:pathLst>
                <a:path extrusionOk="0" h="9211" w="26293">
                  <a:moveTo>
                    <a:pt x="1338" y="7539"/>
                  </a:moveTo>
                  <a:lnTo>
                    <a:pt x="2128" y="7539"/>
                  </a:lnTo>
                  <a:cubicBezTo>
                    <a:pt x="2371" y="7539"/>
                    <a:pt x="2554" y="7356"/>
                    <a:pt x="2554" y="7113"/>
                  </a:cubicBezTo>
                  <a:cubicBezTo>
                    <a:pt x="2554" y="6870"/>
                    <a:pt x="2402" y="6688"/>
                    <a:pt x="2128" y="6688"/>
                  </a:cubicBezTo>
                  <a:lnTo>
                    <a:pt x="0" y="6688"/>
                  </a:lnTo>
                  <a:cubicBezTo>
                    <a:pt x="31" y="5168"/>
                    <a:pt x="1277" y="3952"/>
                    <a:pt x="2766" y="3952"/>
                  </a:cubicBezTo>
                  <a:cubicBezTo>
                    <a:pt x="3648" y="3952"/>
                    <a:pt x="4438" y="4347"/>
                    <a:pt x="4955" y="4986"/>
                  </a:cubicBezTo>
                  <a:cubicBezTo>
                    <a:pt x="5320" y="4803"/>
                    <a:pt x="5775" y="4682"/>
                    <a:pt x="6231" y="4682"/>
                  </a:cubicBezTo>
                  <a:cubicBezTo>
                    <a:pt x="6383" y="4682"/>
                    <a:pt x="6535" y="4712"/>
                    <a:pt x="6657" y="4742"/>
                  </a:cubicBezTo>
                  <a:cubicBezTo>
                    <a:pt x="6657" y="4712"/>
                    <a:pt x="6657" y="4712"/>
                    <a:pt x="6657" y="4682"/>
                  </a:cubicBezTo>
                  <a:cubicBezTo>
                    <a:pt x="6657" y="3162"/>
                    <a:pt x="7903" y="1916"/>
                    <a:pt x="9453" y="1916"/>
                  </a:cubicBezTo>
                  <a:cubicBezTo>
                    <a:pt x="10031" y="1916"/>
                    <a:pt x="10548" y="2068"/>
                    <a:pt x="11004" y="2372"/>
                  </a:cubicBezTo>
                  <a:cubicBezTo>
                    <a:pt x="11611" y="973"/>
                    <a:pt x="12979" y="1"/>
                    <a:pt x="14621" y="1"/>
                  </a:cubicBezTo>
                  <a:cubicBezTo>
                    <a:pt x="16505" y="1"/>
                    <a:pt x="18086" y="1338"/>
                    <a:pt x="18450" y="3131"/>
                  </a:cubicBezTo>
                  <a:cubicBezTo>
                    <a:pt x="18846" y="2949"/>
                    <a:pt x="19241" y="2858"/>
                    <a:pt x="19697" y="2858"/>
                  </a:cubicBezTo>
                  <a:cubicBezTo>
                    <a:pt x="21004" y="2858"/>
                    <a:pt x="22098" y="3739"/>
                    <a:pt x="22402" y="4986"/>
                  </a:cubicBezTo>
                  <a:cubicBezTo>
                    <a:pt x="22767" y="4803"/>
                    <a:pt x="23192" y="4682"/>
                    <a:pt x="23618" y="4682"/>
                  </a:cubicBezTo>
                  <a:cubicBezTo>
                    <a:pt x="24894" y="4682"/>
                    <a:pt x="25958" y="5533"/>
                    <a:pt x="26293" y="6688"/>
                  </a:cubicBezTo>
                  <a:lnTo>
                    <a:pt x="14925" y="6688"/>
                  </a:lnTo>
                  <a:cubicBezTo>
                    <a:pt x="14681" y="6688"/>
                    <a:pt x="14499" y="6870"/>
                    <a:pt x="14499" y="7113"/>
                  </a:cubicBezTo>
                  <a:cubicBezTo>
                    <a:pt x="14499" y="7356"/>
                    <a:pt x="14681" y="7539"/>
                    <a:pt x="14925" y="7539"/>
                  </a:cubicBezTo>
                  <a:lnTo>
                    <a:pt x="18420" y="7539"/>
                  </a:lnTo>
                  <a:cubicBezTo>
                    <a:pt x="18876" y="7539"/>
                    <a:pt x="19271" y="7934"/>
                    <a:pt x="19271" y="8390"/>
                  </a:cubicBezTo>
                  <a:lnTo>
                    <a:pt x="19271" y="8390"/>
                  </a:lnTo>
                  <a:cubicBezTo>
                    <a:pt x="19271" y="8846"/>
                    <a:pt x="18876" y="9211"/>
                    <a:pt x="18420" y="9211"/>
                  </a:cubicBezTo>
                  <a:lnTo>
                    <a:pt x="1338" y="9211"/>
                  </a:lnTo>
                  <a:cubicBezTo>
                    <a:pt x="882" y="9211"/>
                    <a:pt x="517" y="8846"/>
                    <a:pt x="517" y="8390"/>
                  </a:cubicBezTo>
                  <a:lnTo>
                    <a:pt x="517" y="8390"/>
                  </a:lnTo>
                  <a:cubicBezTo>
                    <a:pt x="517" y="7934"/>
                    <a:pt x="882" y="7539"/>
                    <a:pt x="1338" y="7539"/>
                  </a:cubicBezTo>
                  <a:close/>
                  <a:moveTo>
                    <a:pt x="20852" y="7539"/>
                  </a:moveTo>
                  <a:cubicBezTo>
                    <a:pt x="20396" y="7539"/>
                    <a:pt x="20031" y="7934"/>
                    <a:pt x="20031" y="8390"/>
                  </a:cubicBezTo>
                  <a:lnTo>
                    <a:pt x="20031" y="8390"/>
                  </a:lnTo>
                  <a:cubicBezTo>
                    <a:pt x="20031" y="8846"/>
                    <a:pt x="20396" y="9211"/>
                    <a:pt x="20852" y="9211"/>
                  </a:cubicBezTo>
                  <a:lnTo>
                    <a:pt x="20882" y="9211"/>
                  </a:lnTo>
                  <a:cubicBezTo>
                    <a:pt x="21338" y="9211"/>
                    <a:pt x="21703" y="8846"/>
                    <a:pt x="21703" y="8390"/>
                  </a:cubicBezTo>
                  <a:lnTo>
                    <a:pt x="21703" y="8390"/>
                  </a:lnTo>
                  <a:cubicBezTo>
                    <a:pt x="21703" y="7934"/>
                    <a:pt x="21338" y="7539"/>
                    <a:pt x="20882" y="75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5" name="Google Shape;2175;p40"/>
          <p:cNvGrpSpPr/>
          <p:nvPr/>
        </p:nvGrpSpPr>
        <p:grpSpPr>
          <a:xfrm flipH="1">
            <a:off x="8612982" y="704666"/>
            <a:ext cx="373419" cy="350637"/>
            <a:chOff x="3708550" y="3474950"/>
            <a:chExt cx="256100" cy="240475"/>
          </a:xfrm>
        </p:grpSpPr>
        <p:sp>
          <p:nvSpPr>
            <p:cNvPr id="2176" name="Google Shape;2176;p40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0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8" name="Google Shape;2178;p40"/>
          <p:cNvSpPr txBox="1"/>
          <p:nvPr>
            <p:ph idx="1" type="subTitle"/>
          </p:nvPr>
        </p:nvSpPr>
        <p:spPr>
          <a:xfrm>
            <a:off x="4558910" y="1788747"/>
            <a:ext cx="38496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79" name="Google Shape;2179;p40"/>
          <p:cNvSpPr txBox="1"/>
          <p:nvPr>
            <p:ph type="title"/>
          </p:nvPr>
        </p:nvSpPr>
        <p:spPr>
          <a:xfrm>
            <a:off x="4558910" y="554950"/>
            <a:ext cx="3849600" cy="10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80" name="Google Shape;2180;p40"/>
          <p:cNvSpPr txBox="1"/>
          <p:nvPr/>
        </p:nvSpPr>
        <p:spPr>
          <a:xfrm>
            <a:off x="4558900" y="3523250"/>
            <a:ext cx="38496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Medium"/>
                <a:ea typeface="Catamaran Medium"/>
                <a:cs typeface="Catamaran Medium"/>
                <a:sym typeface="Catamaran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Medium"/>
                <a:ea typeface="Catamaran Medium"/>
                <a:cs typeface="Catamaran Medium"/>
                <a:sym typeface="Catamaran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Medium"/>
                <a:ea typeface="Catamaran Medium"/>
                <a:cs typeface="Catamaran Medium"/>
                <a:sym typeface="Catamaran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5"/>
          <p:cNvGrpSpPr/>
          <p:nvPr/>
        </p:nvGrpSpPr>
        <p:grpSpPr>
          <a:xfrm flipH="1" rot="900065">
            <a:off x="62255" y="877154"/>
            <a:ext cx="695443" cy="572745"/>
            <a:chOff x="7315125" y="1121525"/>
            <a:chExt cx="1112525" cy="916100"/>
          </a:xfrm>
        </p:grpSpPr>
        <p:sp>
          <p:nvSpPr>
            <p:cNvPr id="187" name="Google Shape;187;p5"/>
            <p:cNvSpPr/>
            <p:nvPr/>
          </p:nvSpPr>
          <p:spPr>
            <a:xfrm>
              <a:off x="7315125" y="1121525"/>
              <a:ext cx="1112525" cy="792675"/>
            </a:xfrm>
            <a:custGeom>
              <a:rect b="b" l="l" r="r" t="t"/>
              <a:pathLst>
                <a:path extrusionOk="0" h="31707" w="44501">
                  <a:moveTo>
                    <a:pt x="21718" y="1"/>
                  </a:moveTo>
                  <a:cubicBezTo>
                    <a:pt x="16027" y="1"/>
                    <a:pt x="10701" y="509"/>
                    <a:pt x="7873" y="989"/>
                  </a:cubicBezTo>
                  <a:cubicBezTo>
                    <a:pt x="1" y="2326"/>
                    <a:pt x="2037" y="13816"/>
                    <a:pt x="1733" y="22084"/>
                  </a:cubicBezTo>
                  <a:cubicBezTo>
                    <a:pt x="1449" y="29752"/>
                    <a:pt x="13758" y="31707"/>
                    <a:pt x="24263" y="31707"/>
                  </a:cubicBezTo>
                  <a:cubicBezTo>
                    <a:pt x="29497" y="31707"/>
                    <a:pt x="34283" y="31221"/>
                    <a:pt x="36840" y="30716"/>
                  </a:cubicBezTo>
                  <a:cubicBezTo>
                    <a:pt x="44500" y="29166"/>
                    <a:pt x="44135" y="17676"/>
                    <a:pt x="43558" y="7889"/>
                  </a:cubicBezTo>
                  <a:cubicBezTo>
                    <a:pt x="43188" y="1617"/>
                    <a:pt x="31872" y="1"/>
                    <a:pt x="21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7815150" y="1808100"/>
              <a:ext cx="177825" cy="229525"/>
            </a:xfrm>
            <a:custGeom>
              <a:rect b="b" l="l" r="r" t="t"/>
              <a:pathLst>
                <a:path extrusionOk="0" h="9181" w="7113">
                  <a:moveTo>
                    <a:pt x="5016" y="1"/>
                  </a:moveTo>
                  <a:lnTo>
                    <a:pt x="0" y="943"/>
                  </a:lnTo>
                  <a:cubicBezTo>
                    <a:pt x="0" y="943"/>
                    <a:pt x="2888" y="9180"/>
                    <a:pt x="5016" y="9180"/>
                  </a:cubicBezTo>
                  <a:cubicBezTo>
                    <a:pt x="7113" y="9180"/>
                    <a:pt x="5016" y="1"/>
                    <a:pt x="5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5"/>
          <p:cNvGrpSpPr/>
          <p:nvPr/>
        </p:nvGrpSpPr>
        <p:grpSpPr>
          <a:xfrm flipH="1" rot="-900165">
            <a:off x="8487922" y="367098"/>
            <a:ext cx="615846" cy="522680"/>
            <a:chOff x="6064225" y="1470325"/>
            <a:chExt cx="1112500" cy="944200"/>
          </a:xfrm>
        </p:grpSpPr>
        <p:sp>
          <p:nvSpPr>
            <p:cNvPr id="190" name="Google Shape;190;p5"/>
            <p:cNvSpPr/>
            <p:nvPr/>
          </p:nvSpPr>
          <p:spPr>
            <a:xfrm>
              <a:off x="6064225" y="1470325"/>
              <a:ext cx="1112500" cy="792825"/>
            </a:xfrm>
            <a:custGeom>
              <a:rect b="b" l="l" r="r" t="t"/>
              <a:pathLst>
                <a:path extrusionOk="0" h="31713" w="44500">
                  <a:moveTo>
                    <a:pt x="21688" y="0"/>
                  </a:moveTo>
                  <a:cubicBezTo>
                    <a:pt x="15996" y="0"/>
                    <a:pt x="10670" y="508"/>
                    <a:pt x="7843" y="989"/>
                  </a:cubicBezTo>
                  <a:cubicBezTo>
                    <a:pt x="0" y="2326"/>
                    <a:pt x="2007" y="13816"/>
                    <a:pt x="1703" y="22083"/>
                  </a:cubicBezTo>
                  <a:cubicBezTo>
                    <a:pt x="1439" y="29759"/>
                    <a:pt x="13712" y="31713"/>
                    <a:pt x="24198" y="31713"/>
                  </a:cubicBezTo>
                  <a:cubicBezTo>
                    <a:pt x="29450" y="31713"/>
                    <a:pt x="34253" y="31223"/>
                    <a:pt x="36810" y="30715"/>
                  </a:cubicBezTo>
                  <a:cubicBezTo>
                    <a:pt x="44500" y="29165"/>
                    <a:pt x="44105" y="17676"/>
                    <a:pt x="43527" y="7888"/>
                  </a:cubicBezTo>
                  <a:cubicBezTo>
                    <a:pt x="43157" y="1617"/>
                    <a:pt x="31841" y="0"/>
                    <a:pt x="21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321200" y="2185000"/>
              <a:ext cx="177075" cy="229525"/>
            </a:xfrm>
            <a:custGeom>
              <a:rect b="b" l="l" r="r" t="t"/>
              <a:pathLst>
                <a:path extrusionOk="0" h="9181" w="7083">
                  <a:moveTo>
                    <a:pt x="2098" y="1"/>
                  </a:moveTo>
                  <a:cubicBezTo>
                    <a:pt x="2098" y="1"/>
                    <a:pt x="0" y="9180"/>
                    <a:pt x="2098" y="9180"/>
                  </a:cubicBezTo>
                  <a:cubicBezTo>
                    <a:pt x="4225" y="9180"/>
                    <a:pt x="7082" y="943"/>
                    <a:pt x="7082" y="943"/>
                  </a:cubicBezTo>
                  <a:lnTo>
                    <a:pt x="20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5"/>
          <p:cNvGrpSpPr/>
          <p:nvPr/>
        </p:nvGrpSpPr>
        <p:grpSpPr>
          <a:xfrm flipH="1">
            <a:off x="8384481" y="1264121"/>
            <a:ext cx="1177778" cy="435980"/>
            <a:chOff x="1119600" y="2506400"/>
            <a:chExt cx="763700" cy="282700"/>
          </a:xfrm>
        </p:grpSpPr>
        <p:sp>
          <p:nvSpPr>
            <p:cNvPr id="193" name="Google Shape;193;p5"/>
            <p:cNvSpPr/>
            <p:nvPr/>
          </p:nvSpPr>
          <p:spPr>
            <a:xfrm>
              <a:off x="1119600" y="2506400"/>
              <a:ext cx="763700" cy="282700"/>
            </a:xfrm>
            <a:custGeom>
              <a:rect b="b" l="l" r="r" t="t"/>
              <a:pathLst>
                <a:path extrusionOk="0" h="11308" w="30548">
                  <a:moveTo>
                    <a:pt x="11976" y="1"/>
                  </a:moveTo>
                  <a:cubicBezTo>
                    <a:pt x="14772" y="1"/>
                    <a:pt x="17113" y="1855"/>
                    <a:pt x="17812" y="4408"/>
                  </a:cubicBezTo>
                  <a:cubicBezTo>
                    <a:pt x="18177" y="4317"/>
                    <a:pt x="18572" y="4226"/>
                    <a:pt x="18997" y="4226"/>
                  </a:cubicBezTo>
                  <a:cubicBezTo>
                    <a:pt x="20548" y="4226"/>
                    <a:pt x="21915" y="5138"/>
                    <a:pt x="22554" y="6445"/>
                  </a:cubicBezTo>
                  <a:cubicBezTo>
                    <a:pt x="22979" y="6110"/>
                    <a:pt x="23526" y="5897"/>
                    <a:pt x="24165" y="5897"/>
                  </a:cubicBezTo>
                  <a:cubicBezTo>
                    <a:pt x="25563" y="5897"/>
                    <a:pt x="26718" y="7053"/>
                    <a:pt x="26718" y="8481"/>
                  </a:cubicBezTo>
                  <a:cubicBezTo>
                    <a:pt x="26718" y="8907"/>
                    <a:pt x="26627" y="9302"/>
                    <a:pt x="26444" y="9667"/>
                  </a:cubicBezTo>
                  <a:lnTo>
                    <a:pt x="27873" y="9667"/>
                  </a:lnTo>
                  <a:cubicBezTo>
                    <a:pt x="28329" y="9667"/>
                    <a:pt x="28694" y="10031"/>
                    <a:pt x="28694" y="10487"/>
                  </a:cubicBezTo>
                  <a:lnTo>
                    <a:pt x="28694" y="10487"/>
                  </a:lnTo>
                  <a:cubicBezTo>
                    <a:pt x="28694" y="10943"/>
                    <a:pt x="28329" y="11308"/>
                    <a:pt x="27873" y="11308"/>
                  </a:cubicBezTo>
                  <a:lnTo>
                    <a:pt x="821" y="11308"/>
                  </a:lnTo>
                  <a:cubicBezTo>
                    <a:pt x="365" y="11308"/>
                    <a:pt x="0" y="10943"/>
                    <a:pt x="0" y="10487"/>
                  </a:cubicBezTo>
                  <a:lnTo>
                    <a:pt x="0" y="10487"/>
                  </a:lnTo>
                  <a:cubicBezTo>
                    <a:pt x="0" y="10031"/>
                    <a:pt x="365" y="9667"/>
                    <a:pt x="821" y="9667"/>
                  </a:cubicBezTo>
                  <a:lnTo>
                    <a:pt x="1611" y="9667"/>
                  </a:lnTo>
                  <a:cubicBezTo>
                    <a:pt x="1429" y="9211"/>
                    <a:pt x="1307" y="8694"/>
                    <a:pt x="1307" y="8177"/>
                  </a:cubicBezTo>
                  <a:cubicBezTo>
                    <a:pt x="1307" y="5989"/>
                    <a:pt x="3070" y="4226"/>
                    <a:pt x="5258" y="4226"/>
                  </a:cubicBezTo>
                  <a:cubicBezTo>
                    <a:pt x="5562" y="4226"/>
                    <a:pt x="5866" y="4287"/>
                    <a:pt x="6170" y="4347"/>
                  </a:cubicBezTo>
                  <a:cubicBezTo>
                    <a:pt x="6900" y="1824"/>
                    <a:pt x="9210" y="1"/>
                    <a:pt x="11976" y="1"/>
                  </a:cubicBezTo>
                  <a:close/>
                  <a:moveTo>
                    <a:pt x="29697" y="9667"/>
                  </a:moveTo>
                  <a:lnTo>
                    <a:pt x="29727" y="9667"/>
                  </a:lnTo>
                  <a:cubicBezTo>
                    <a:pt x="30183" y="9667"/>
                    <a:pt x="30548" y="10031"/>
                    <a:pt x="30548" y="10487"/>
                  </a:cubicBezTo>
                  <a:lnTo>
                    <a:pt x="30548" y="10487"/>
                  </a:lnTo>
                  <a:cubicBezTo>
                    <a:pt x="30548" y="10943"/>
                    <a:pt x="30183" y="11308"/>
                    <a:pt x="29727" y="11308"/>
                  </a:cubicBezTo>
                  <a:lnTo>
                    <a:pt x="29697" y="11308"/>
                  </a:lnTo>
                  <a:cubicBezTo>
                    <a:pt x="29271" y="11308"/>
                    <a:pt x="28906" y="10943"/>
                    <a:pt x="28906" y="10487"/>
                  </a:cubicBezTo>
                  <a:lnTo>
                    <a:pt x="28906" y="10487"/>
                  </a:lnTo>
                  <a:cubicBezTo>
                    <a:pt x="28906" y="10031"/>
                    <a:pt x="29271" y="9667"/>
                    <a:pt x="29697" y="96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1228250" y="2605200"/>
              <a:ext cx="497750" cy="183900"/>
            </a:xfrm>
            <a:custGeom>
              <a:rect b="b" l="l" r="r" t="t"/>
              <a:pathLst>
                <a:path extrusionOk="0" h="7356" w="19910">
                  <a:moveTo>
                    <a:pt x="19788" y="7356"/>
                  </a:moveTo>
                  <a:lnTo>
                    <a:pt x="122" y="7356"/>
                  </a:lnTo>
                  <a:cubicBezTo>
                    <a:pt x="31" y="7052"/>
                    <a:pt x="1" y="6748"/>
                    <a:pt x="1" y="6414"/>
                  </a:cubicBezTo>
                  <a:cubicBezTo>
                    <a:pt x="1" y="4711"/>
                    <a:pt x="1368" y="3344"/>
                    <a:pt x="3071" y="3344"/>
                  </a:cubicBezTo>
                  <a:cubicBezTo>
                    <a:pt x="3314" y="3344"/>
                    <a:pt x="3557" y="3374"/>
                    <a:pt x="3800" y="3435"/>
                  </a:cubicBezTo>
                  <a:cubicBezTo>
                    <a:pt x="4378" y="1459"/>
                    <a:pt x="6201" y="0"/>
                    <a:pt x="8359" y="0"/>
                  </a:cubicBezTo>
                  <a:cubicBezTo>
                    <a:pt x="10518" y="0"/>
                    <a:pt x="12372" y="1490"/>
                    <a:pt x="12919" y="3496"/>
                  </a:cubicBezTo>
                  <a:cubicBezTo>
                    <a:pt x="13223" y="3404"/>
                    <a:pt x="13527" y="3344"/>
                    <a:pt x="13861" y="3344"/>
                  </a:cubicBezTo>
                  <a:cubicBezTo>
                    <a:pt x="15077" y="3344"/>
                    <a:pt x="16110" y="4043"/>
                    <a:pt x="16627" y="5076"/>
                  </a:cubicBezTo>
                  <a:cubicBezTo>
                    <a:pt x="16961" y="4803"/>
                    <a:pt x="17417" y="4620"/>
                    <a:pt x="17873" y="4620"/>
                  </a:cubicBezTo>
                  <a:cubicBezTo>
                    <a:pt x="18998" y="4620"/>
                    <a:pt x="19910" y="5532"/>
                    <a:pt x="19910" y="6657"/>
                  </a:cubicBezTo>
                  <a:cubicBezTo>
                    <a:pt x="19910" y="6900"/>
                    <a:pt x="19849" y="7143"/>
                    <a:pt x="19788" y="73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5"/>
          <p:cNvSpPr txBox="1"/>
          <p:nvPr>
            <p:ph idx="1" type="subTitle"/>
          </p:nvPr>
        </p:nvSpPr>
        <p:spPr>
          <a:xfrm>
            <a:off x="1151175" y="1843250"/>
            <a:ext cx="3420900" cy="21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6" name="Google Shape;196;p5"/>
          <p:cNvSpPr txBox="1"/>
          <p:nvPr>
            <p:ph idx="2" type="subTitle"/>
          </p:nvPr>
        </p:nvSpPr>
        <p:spPr>
          <a:xfrm>
            <a:off x="4571950" y="1843250"/>
            <a:ext cx="3420900" cy="21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7" name="Google Shape;197;p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2" name="Google Shape;2182;p41"/>
          <p:cNvGrpSpPr/>
          <p:nvPr/>
        </p:nvGrpSpPr>
        <p:grpSpPr>
          <a:xfrm>
            <a:off x="-788017" y="1434751"/>
            <a:ext cx="2403704" cy="522741"/>
            <a:chOff x="4007175" y="1128725"/>
            <a:chExt cx="2166475" cy="471150"/>
          </a:xfrm>
        </p:grpSpPr>
        <p:sp>
          <p:nvSpPr>
            <p:cNvPr id="2183" name="Google Shape;2183;p41"/>
            <p:cNvSpPr/>
            <p:nvPr/>
          </p:nvSpPr>
          <p:spPr>
            <a:xfrm>
              <a:off x="4007175" y="1128725"/>
              <a:ext cx="2166475" cy="386050"/>
            </a:xfrm>
            <a:custGeom>
              <a:rect b="b" l="l" r="r" t="t"/>
              <a:pathLst>
                <a:path extrusionOk="0" h="15442" w="86659">
                  <a:moveTo>
                    <a:pt x="1308" y="12858"/>
                  </a:moveTo>
                  <a:lnTo>
                    <a:pt x="3527" y="12858"/>
                  </a:lnTo>
                  <a:cubicBezTo>
                    <a:pt x="3496" y="12676"/>
                    <a:pt x="3466" y="12524"/>
                    <a:pt x="3466" y="12341"/>
                  </a:cubicBezTo>
                  <a:cubicBezTo>
                    <a:pt x="3466" y="10639"/>
                    <a:pt x="4864" y="9271"/>
                    <a:pt x="6566" y="9271"/>
                  </a:cubicBezTo>
                  <a:cubicBezTo>
                    <a:pt x="7204" y="9271"/>
                    <a:pt x="7782" y="9454"/>
                    <a:pt x="8268" y="9788"/>
                  </a:cubicBezTo>
                  <a:cubicBezTo>
                    <a:pt x="8481" y="8967"/>
                    <a:pt x="9211" y="8390"/>
                    <a:pt x="10092" y="8390"/>
                  </a:cubicBezTo>
                  <a:cubicBezTo>
                    <a:pt x="10366" y="8390"/>
                    <a:pt x="10639" y="8451"/>
                    <a:pt x="10882" y="8542"/>
                  </a:cubicBezTo>
                  <a:cubicBezTo>
                    <a:pt x="11490" y="6140"/>
                    <a:pt x="13679" y="4347"/>
                    <a:pt x="16262" y="4347"/>
                  </a:cubicBezTo>
                  <a:cubicBezTo>
                    <a:pt x="18177" y="4347"/>
                    <a:pt x="19879" y="5320"/>
                    <a:pt x="20883" y="6779"/>
                  </a:cubicBezTo>
                  <a:cubicBezTo>
                    <a:pt x="21430" y="6171"/>
                    <a:pt x="22220" y="5806"/>
                    <a:pt x="23101" y="5806"/>
                  </a:cubicBezTo>
                  <a:cubicBezTo>
                    <a:pt x="23983" y="5806"/>
                    <a:pt x="24804" y="6171"/>
                    <a:pt x="25351" y="6779"/>
                  </a:cubicBezTo>
                  <a:cubicBezTo>
                    <a:pt x="25807" y="2949"/>
                    <a:pt x="29059" y="1"/>
                    <a:pt x="33010" y="1"/>
                  </a:cubicBezTo>
                  <a:cubicBezTo>
                    <a:pt x="37266" y="1"/>
                    <a:pt x="40731" y="3466"/>
                    <a:pt x="40731" y="7721"/>
                  </a:cubicBezTo>
                  <a:cubicBezTo>
                    <a:pt x="40731" y="7873"/>
                    <a:pt x="40731" y="8055"/>
                    <a:pt x="40731" y="8207"/>
                  </a:cubicBezTo>
                  <a:lnTo>
                    <a:pt x="40731" y="8207"/>
                  </a:lnTo>
                  <a:cubicBezTo>
                    <a:pt x="40853" y="6900"/>
                    <a:pt x="41947" y="5867"/>
                    <a:pt x="43284" y="5867"/>
                  </a:cubicBezTo>
                  <a:cubicBezTo>
                    <a:pt x="44713" y="5867"/>
                    <a:pt x="45837" y="6992"/>
                    <a:pt x="45837" y="8420"/>
                  </a:cubicBezTo>
                  <a:cubicBezTo>
                    <a:pt x="45837" y="8572"/>
                    <a:pt x="45837" y="8754"/>
                    <a:pt x="45807" y="8906"/>
                  </a:cubicBezTo>
                  <a:cubicBezTo>
                    <a:pt x="45959" y="8846"/>
                    <a:pt x="46141" y="8815"/>
                    <a:pt x="46324" y="8815"/>
                  </a:cubicBezTo>
                  <a:cubicBezTo>
                    <a:pt x="47236" y="8815"/>
                    <a:pt x="47996" y="9575"/>
                    <a:pt x="47996" y="10487"/>
                  </a:cubicBezTo>
                  <a:cubicBezTo>
                    <a:pt x="47996" y="10669"/>
                    <a:pt x="47965" y="10821"/>
                    <a:pt x="47935" y="10973"/>
                  </a:cubicBezTo>
                  <a:lnTo>
                    <a:pt x="51521" y="10973"/>
                  </a:lnTo>
                  <a:cubicBezTo>
                    <a:pt x="51491" y="10821"/>
                    <a:pt x="51461" y="10669"/>
                    <a:pt x="51461" y="10517"/>
                  </a:cubicBezTo>
                  <a:cubicBezTo>
                    <a:pt x="51461" y="9818"/>
                    <a:pt x="51947" y="9210"/>
                    <a:pt x="52585" y="8998"/>
                  </a:cubicBezTo>
                  <a:cubicBezTo>
                    <a:pt x="52616" y="7843"/>
                    <a:pt x="53558" y="6931"/>
                    <a:pt x="54743" y="6931"/>
                  </a:cubicBezTo>
                  <a:cubicBezTo>
                    <a:pt x="55230" y="6931"/>
                    <a:pt x="55655" y="7083"/>
                    <a:pt x="56020" y="7356"/>
                  </a:cubicBezTo>
                  <a:cubicBezTo>
                    <a:pt x="56689" y="6536"/>
                    <a:pt x="57722" y="5988"/>
                    <a:pt x="58877" y="5988"/>
                  </a:cubicBezTo>
                  <a:cubicBezTo>
                    <a:pt x="58999" y="5988"/>
                    <a:pt x="59120" y="5988"/>
                    <a:pt x="59242" y="6019"/>
                  </a:cubicBezTo>
                  <a:cubicBezTo>
                    <a:pt x="60184" y="3101"/>
                    <a:pt x="62889" y="1004"/>
                    <a:pt x="66111" y="1004"/>
                  </a:cubicBezTo>
                  <a:cubicBezTo>
                    <a:pt x="69333" y="1004"/>
                    <a:pt x="72039" y="3101"/>
                    <a:pt x="72981" y="5988"/>
                  </a:cubicBezTo>
                  <a:cubicBezTo>
                    <a:pt x="73102" y="5958"/>
                    <a:pt x="73254" y="5958"/>
                    <a:pt x="73406" y="5958"/>
                  </a:cubicBezTo>
                  <a:cubicBezTo>
                    <a:pt x="74592" y="5958"/>
                    <a:pt x="75595" y="6748"/>
                    <a:pt x="75929" y="7812"/>
                  </a:cubicBezTo>
                  <a:cubicBezTo>
                    <a:pt x="76172" y="7751"/>
                    <a:pt x="76446" y="7721"/>
                    <a:pt x="76719" y="7721"/>
                  </a:cubicBezTo>
                  <a:cubicBezTo>
                    <a:pt x="78209" y="7721"/>
                    <a:pt x="79455" y="8754"/>
                    <a:pt x="79789" y="10153"/>
                  </a:cubicBezTo>
                  <a:lnTo>
                    <a:pt x="79881" y="10153"/>
                  </a:lnTo>
                  <a:lnTo>
                    <a:pt x="79881" y="10213"/>
                  </a:lnTo>
                  <a:cubicBezTo>
                    <a:pt x="80093" y="10183"/>
                    <a:pt x="80306" y="10153"/>
                    <a:pt x="80519" y="10153"/>
                  </a:cubicBezTo>
                  <a:cubicBezTo>
                    <a:pt x="81978" y="10153"/>
                    <a:pt x="83163" y="11338"/>
                    <a:pt x="83163" y="12797"/>
                  </a:cubicBezTo>
                  <a:cubicBezTo>
                    <a:pt x="83163" y="12797"/>
                    <a:pt x="83163" y="12828"/>
                    <a:pt x="83163" y="12858"/>
                  </a:cubicBezTo>
                  <a:lnTo>
                    <a:pt x="85352" y="12858"/>
                  </a:lnTo>
                  <a:cubicBezTo>
                    <a:pt x="86081" y="12858"/>
                    <a:pt x="86659" y="13435"/>
                    <a:pt x="86659" y="14135"/>
                  </a:cubicBezTo>
                  <a:lnTo>
                    <a:pt x="86659" y="14135"/>
                  </a:lnTo>
                  <a:cubicBezTo>
                    <a:pt x="86659" y="14864"/>
                    <a:pt x="86081" y="15442"/>
                    <a:pt x="85352" y="15442"/>
                  </a:cubicBezTo>
                  <a:lnTo>
                    <a:pt x="80519" y="15442"/>
                  </a:lnTo>
                  <a:lnTo>
                    <a:pt x="79881" y="15442"/>
                  </a:lnTo>
                  <a:lnTo>
                    <a:pt x="73315" y="15442"/>
                  </a:lnTo>
                  <a:lnTo>
                    <a:pt x="6566" y="15442"/>
                  </a:lnTo>
                  <a:lnTo>
                    <a:pt x="1308" y="15442"/>
                  </a:lnTo>
                  <a:cubicBezTo>
                    <a:pt x="578" y="15442"/>
                    <a:pt x="1" y="14864"/>
                    <a:pt x="1" y="14135"/>
                  </a:cubicBezTo>
                  <a:lnTo>
                    <a:pt x="1" y="14135"/>
                  </a:lnTo>
                  <a:cubicBezTo>
                    <a:pt x="1" y="13435"/>
                    <a:pt x="578" y="12858"/>
                    <a:pt x="1308" y="12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1"/>
            <p:cNvSpPr/>
            <p:nvPr/>
          </p:nvSpPr>
          <p:spPr>
            <a:xfrm>
              <a:off x="4228300" y="1242700"/>
              <a:ext cx="1758425" cy="357175"/>
            </a:xfrm>
            <a:custGeom>
              <a:rect b="b" l="l" r="r" t="t"/>
              <a:pathLst>
                <a:path extrusionOk="0" h="14287" w="70337">
                  <a:moveTo>
                    <a:pt x="43376" y="7965"/>
                  </a:moveTo>
                  <a:cubicBezTo>
                    <a:pt x="42798" y="8147"/>
                    <a:pt x="42372" y="8664"/>
                    <a:pt x="42372" y="9302"/>
                  </a:cubicBezTo>
                  <a:cubicBezTo>
                    <a:pt x="42372" y="9454"/>
                    <a:pt x="42403" y="9576"/>
                    <a:pt x="42433" y="9697"/>
                  </a:cubicBezTo>
                  <a:lnTo>
                    <a:pt x="39242" y="9697"/>
                  </a:lnTo>
                  <a:cubicBezTo>
                    <a:pt x="39302" y="9576"/>
                    <a:pt x="39302" y="9424"/>
                    <a:pt x="39302" y="9272"/>
                  </a:cubicBezTo>
                  <a:cubicBezTo>
                    <a:pt x="39302" y="8451"/>
                    <a:pt x="38634" y="7813"/>
                    <a:pt x="37843" y="7813"/>
                  </a:cubicBezTo>
                  <a:cubicBezTo>
                    <a:pt x="37661" y="7813"/>
                    <a:pt x="37509" y="7843"/>
                    <a:pt x="37388" y="7873"/>
                  </a:cubicBezTo>
                  <a:cubicBezTo>
                    <a:pt x="37388" y="7752"/>
                    <a:pt x="37418" y="7600"/>
                    <a:pt x="37418" y="7448"/>
                  </a:cubicBezTo>
                  <a:cubicBezTo>
                    <a:pt x="37418" y="6202"/>
                    <a:pt x="36415" y="5199"/>
                    <a:pt x="35169" y="5199"/>
                  </a:cubicBezTo>
                  <a:cubicBezTo>
                    <a:pt x="33983" y="5199"/>
                    <a:pt x="33011" y="6110"/>
                    <a:pt x="32919" y="7265"/>
                  </a:cubicBezTo>
                  <a:lnTo>
                    <a:pt x="32889" y="7265"/>
                  </a:lnTo>
                  <a:cubicBezTo>
                    <a:pt x="32889" y="7113"/>
                    <a:pt x="32919" y="6992"/>
                    <a:pt x="32919" y="6840"/>
                  </a:cubicBezTo>
                  <a:cubicBezTo>
                    <a:pt x="32919" y="5563"/>
                    <a:pt x="32555" y="4347"/>
                    <a:pt x="31947" y="3344"/>
                  </a:cubicBezTo>
                  <a:cubicBezTo>
                    <a:pt x="31916" y="3436"/>
                    <a:pt x="31916" y="3557"/>
                    <a:pt x="31886" y="3648"/>
                  </a:cubicBezTo>
                  <a:lnTo>
                    <a:pt x="31886" y="3648"/>
                  </a:lnTo>
                  <a:cubicBezTo>
                    <a:pt x="31886" y="3527"/>
                    <a:pt x="31886" y="3375"/>
                    <a:pt x="31886" y="3253"/>
                  </a:cubicBezTo>
                  <a:cubicBezTo>
                    <a:pt x="30701" y="1308"/>
                    <a:pt x="28542" y="1"/>
                    <a:pt x="26080" y="1"/>
                  </a:cubicBezTo>
                  <a:cubicBezTo>
                    <a:pt x="22615" y="1"/>
                    <a:pt x="19728" y="2615"/>
                    <a:pt x="19333" y="5989"/>
                  </a:cubicBezTo>
                  <a:cubicBezTo>
                    <a:pt x="18816" y="5472"/>
                    <a:pt x="18117" y="5138"/>
                    <a:pt x="17357" y="5138"/>
                  </a:cubicBezTo>
                  <a:cubicBezTo>
                    <a:pt x="16566" y="5138"/>
                    <a:pt x="15867" y="5472"/>
                    <a:pt x="15351" y="5989"/>
                  </a:cubicBezTo>
                  <a:cubicBezTo>
                    <a:pt x="14469" y="4712"/>
                    <a:pt x="13010" y="3861"/>
                    <a:pt x="11308" y="3861"/>
                  </a:cubicBezTo>
                  <a:cubicBezTo>
                    <a:pt x="8998" y="3861"/>
                    <a:pt x="7083" y="5442"/>
                    <a:pt x="6566" y="7569"/>
                  </a:cubicBezTo>
                  <a:cubicBezTo>
                    <a:pt x="6354" y="7478"/>
                    <a:pt x="6110" y="7417"/>
                    <a:pt x="5867" y="7417"/>
                  </a:cubicBezTo>
                  <a:cubicBezTo>
                    <a:pt x="5077" y="7417"/>
                    <a:pt x="4439" y="7934"/>
                    <a:pt x="4256" y="8664"/>
                  </a:cubicBezTo>
                  <a:cubicBezTo>
                    <a:pt x="3800" y="8360"/>
                    <a:pt x="3284" y="8208"/>
                    <a:pt x="2736" y="8208"/>
                  </a:cubicBezTo>
                  <a:cubicBezTo>
                    <a:pt x="1247" y="8208"/>
                    <a:pt x="31" y="9393"/>
                    <a:pt x="1" y="10883"/>
                  </a:cubicBezTo>
                  <a:lnTo>
                    <a:pt x="26384" y="10883"/>
                  </a:lnTo>
                  <a:cubicBezTo>
                    <a:pt x="26719" y="10883"/>
                    <a:pt x="26992" y="11156"/>
                    <a:pt x="26992" y="11460"/>
                  </a:cubicBezTo>
                  <a:cubicBezTo>
                    <a:pt x="26992" y="11794"/>
                    <a:pt x="26080" y="12038"/>
                    <a:pt x="26384" y="12038"/>
                  </a:cubicBezTo>
                  <a:lnTo>
                    <a:pt x="24773" y="12038"/>
                  </a:lnTo>
                  <a:cubicBezTo>
                    <a:pt x="24165" y="12038"/>
                    <a:pt x="23679" y="12554"/>
                    <a:pt x="23679" y="13162"/>
                  </a:cubicBezTo>
                  <a:lnTo>
                    <a:pt x="23679" y="13162"/>
                  </a:lnTo>
                  <a:cubicBezTo>
                    <a:pt x="23679" y="13770"/>
                    <a:pt x="24165" y="14287"/>
                    <a:pt x="24773" y="14287"/>
                  </a:cubicBezTo>
                  <a:lnTo>
                    <a:pt x="64926" y="14287"/>
                  </a:lnTo>
                  <a:cubicBezTo>
                    <a:pt x="65534" y="14287"/>
                    <a:pt x="66051" y="13770"/>
                    <a:pt x="66051" y="13162"/>
                  </a:cubicBezTo>
                  <a:lnTo>
                    <a:pt x="66051" y="13162"/>
                  </a:lnTo>
                  <a:cubicBezTo>
                    <a:pt x="66051" y="12554"/>
                    <a:pt x="65534" y="12038"/>
                    <a:pt x="64926" y="12038"/>
                  </a:cubicBezTo>
                  <a:lnTo>
                    <a:pt x="62646" y="12038"/>
                  </a:lnTo>
                  <a:cubicBezTo>
                    <a:pt x="62342" y="12038"/>
                    <a:pt x="62069" y="11794"/>
                    <a:pt x="62069" y="11460"/>
                  </a:cubicBezTo>
                  <a:cubicBezTo>
                    <a:pt x="62069" y="11156"/>
                    <a:pt x="63042" y="10883"/>
                    <a:pt x="62646" y="10883"/>
                  </a:cubicBezTo>
                  <a:lnTo>
                    <a:pt x="64470" y="10883"/>
                  </a:lnTo>
                  <a:lnTo>
                    <a:pt x="70336" y="10883"/>
                  </a:lnTo>
                  <a:cubicBezTo>
                    <a:pt x="70124" y="9788"/>
                    <a:pt x="69181" y="8968"/>
                    <a:pt x="68026" y="8968"/>
                  </a:cubicBezTo>
                  <a:cubicBezTo>
                    <a:pt x="67844" y="8968"/>
                    <a:pt x="67662" y="8998"/>
                    <a:pt x="67479" y="9028"/>
                  </a:cubicBezTo>
                  <a:lnTo>
                    <a:pt x="67479" y="8968"/>
                  </a:lnTo>
                  <a:lnTo>
                    <a:pt x="67388" y="8968"/>
                  </a:lnTo>
                  <a:cubicBezTo>
                    <a:pt x="67084" y="7752"/>
                    <a:pt x="65990" y="6840"/>
                    <a:pt x="64653" y="6840"/>
                  </a:cubicBezTo>
                  <a:cubicBezTo>
                    <a:pt x="64440" y="6840"/>
                    <a:pt x="64197" y="6870"/>
                    <a:pt x="63984" y="6931"/>
                  </a:cubicBezTo>
                  <a:cubicBezTo>
                    <a:pt x="63680" y="5958"/>
                    <a:pt x="62798" y="5259"/>
                    <a:pt x="61735" y="5259"/>
                  </a:cubicBezTo>
                  <a:cubicBezTo>
                    <a:pt x="61613" y="5259"/>
                    <a:pt x="61491" y="5290"/>
                    <a:pt x="61370" y="5290"/>
                  </a:cubicBezTo>
                  <a:cubicBezTo>
                    <a:pt x="60549" y="2737"/>
                    <a:pt x="58148" y="913"/>
                    <a:pt x="55321" y="913"/>
                  </a:cubicBezTo>
                  <a:cubicBezTo>
                    <a:pt x="52464" y="913"/>
                    <a:pt x="50063" y="2767"/>
                    <a:pt x="49242" y="5320"/>
                  </a:cubicBezTo>
                  <a:cubicBezTo>
                    <a:pt x="49151" y="5320"/>
                    <a:pt x="49029" y="5290"/>
                    <a:pt x="48908" y="5290"/>
                  </a:cubicBezTo>
                  <a:cubicBezTo>
                    <a:pt x="47904" y="5290"/>
                    <a:pt x="46993" y="5776"/>
                    <a:pt x="46415" y="6506"/>
                  </a:cubicBezTo>
                  <a:cubicBezTo>
                    <a:pt x="46081" y="6262"/>
                    <a:pt x="45686" y="6141"/>
                    <a:pt x="45260" y="6141"/>
                  </a:cubicBezTo>
                  <a:cubicBezTo>
                    <a:pt x="44227" y="6141"/>
                    <a:pt x="43406" y="6961"/>
                    <a:pt x="43376" y="7965"/>
                  </a:cubicBezTo>
                  <a:close/>
                  <a:moveTo>
                    <a:pt x="21187" y="12038"/>
                  </a:moveTo>
                  <a:cubicBezTo>
                    <a:pt x="21795" y="12038"/>
                    <a:pt x="22311" y="12554"/>
                    <a:pt x="22311" y="13162"/>
                  </a:cubicBezTo>
                  <a:lnTo>
                    <a:pt x="22311" y="13162"/>
                  </a:lnTo>
                  <a:cubicBezTo>
                    <a:pt x="22311" y="13770"/>
                    <a:pt x="21795" y="14287"/>
                    <a:pt x="21187" y="14287"/>
                  </a:cubicBezTo>
                  <a:lnTo>
                    <a:pt x="21156" y="14287"/>
                  </a:lnTo>
                  <a:cubicBezTo>
                    <a:pt x="20548" y="14287"/>
                    <a:pt x="20032" y="13770"/>
                    <a:pt x="20032" y="13162"/>
                  </a:cubicBezTo>
                  <a:lnTo>
                    <a:pt x="20032" y="13162"/>
                  </a:lnTo>
                  <a:cubicBezTo>
                    <a:pt x="20032" y="12554"/>
                    <a:pt x="20548" y="12038"/>
                    <a:pt x="21156" y="120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5" name="Google Shape;2185;p41"/>
          <p:cNvGrpSpPr/>
          <p:nvPr/>
        </p:nvGrpSpPr>
        <p:grpSpPr>
          <a:xfrm>
            <a:off x="1383248" y="188862"/>
            <a:ext cx="373419" cy="350637"/>
            <a:chOff x="3708550" y="3474950"/>
            <a:chExt cx="256100" cy="240475"/>
          </a:xfrm>
        </p:grpSpPr>
        <p:sp>
          <p:nvSpPr>
            <p:cNvPr id="2186" name="Google Shape;2186;p41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1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8" name="Google Shape;2188;p41"/>
          <p:cNvGrpSpPr/>
          <p:nvPr/>
        </p:nvGrpSpPr>
        <p:grpSpPr>
          <a:xfrm flipH="1" rot="900019">
            <a:off x="7949970" y="814221"/>
            <a:ext cx="524402" cy="431815"/>
            <a:chOff x="7315125" y="1121525"/>
            <a:chExt cx="1112525" cy="916100"/>
          </a:xfrm>
        </p:grpSpPr>
        <p:sp>
          <p:nvSpPr>
            <p:cNvPr id="2189" name="Google Shape;2189;p41"/>
            <p:cNvSpPr/>
            <p:nvPr/>
          </p:nvSpPr>
          <p:spPr>
            <a:xfrm>
              <a:off x="7315125" y="1121525"/>
              <a:ext cx="1112525" cy="792675"/>
            </a:xfrm>
            <a:custGeom>
              <a:rect b="b" l="l" r="r" t="t"/>
              <a:pathLst>
                <a:path extrusionOk="0" h="31707" w="44501">
                  <a:moveTo>
                    <a:pt x="21718" y="1"/>
                  </a:moveTo>
                  <a:cubicBezTo>
                    <a:pt x="16027" y="1"/>
                    <a:pt x="10701" y="509"/>
                    <a:pt x="7873" y="989"/>
                  </a:cubicBezTo>
                  <a:cubicBezTo>
                    <a:pt x="1" y="2326"/>
                    <a:pt x="2037" y="13816"/>
                    <a:pt x="1733" y="22084"/>
                  </a:cubicBezTo>
                  <a:cubicBezTo>
                    <a:pt x="1449" y="29752"/>
                    <a:pt x="13758" y="31707"/>
                    <a:pt x="24263" y="31707"/>
                  </a:cubicBezTo>
                  <a:cubicBezTo>
                    <a:pt x="29497" y="31707"/>
                    <a:pt x="34283" y="31221"/>
                    <a:pt x="36840" y="30716"/>
                  </a:cubicBezTo>
                  <a:cubicBezTo>
                    <a:pt x="44500" y="29166"/>
                    <a:pt x="44135" y="17676"/>
                    <a:pt x="43558" y="7889"/>
                  </a:cubicBezTo>
                  <a:cubicBezTo>
                    <a:pt x="43188" y="1617"/>
                    <a:pt x="31872" y="1"/>
                    <a:pt x="21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1"/>
            <p:cNvSpPr/>
            <p:nvPr/>
          </p:nvSpPr>
          <p:spPr>
            <a:xfrm>
              <a:off x="7815150" y="1808100"/>
              <a:ext cx="177825" cy="229525"/>
            </a:xfrm>
            <a:custGeom>
              <a:rect b="b" l="l" r="r" t="t"/>
              <a:pathLst>
                <a:path extrusionOk="0" h="9181" w="7113">
                  <a:moveTo>
                    <a:pt x="5016" y="1"/>
                  </a:moveTo>
                  <a:lnTo>
                    <a:pt x="0" y="943"/>
                  </a:lnTo>
                  <a:cubicBezTo>
                    <a:pt x="0" y="943"/>
                    <a:pt x="2888" y="9180"/>
                    <a:pt x="5016" y="9180"/>
                  </a:cubicBezTo>
                  <a:cubicBezTo>
                    <a:pt x="7113" y="9180"/>
                    <a:pt x="5016" y="1"/>
                    <a:pt x="50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1" name="Google Shape;2191;p41"/>
          <p:cNvGrpSpPr/>
          <p:nvPr/>
        </p:nvGrpSpPr>
        <p:grpSpPr>
          <a:xfrm flipH="1">
            <a:off x="4572004" y="3737786"/>
            <a:ext cx="4135748" cy="2200311"/>
            <a:chOff x="427600" y="1407698"/>
            <a:chExt cx="7990240" cy="4251808"/>
          </a:xfrm>
        </p:grpSpPr>
        <p:grpSp>
          <p:nvGrpSpPr>
            <p:cNvPr id="2192" name="Google Shape;2192;p41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2193" name="Google Shape;2193;p41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41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41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41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41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8" name="Google Shape;2198;p41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2199" name="Google Shape;2199;p41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41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41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41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41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4" name="Google Shape;2204;p41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2205" name="Google Shape;2205;p41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41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41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41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41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0" name="Google Shape;2210;p41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2211" name="Google Shape;2211;p41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41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41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41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41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6" name="Google Shape;2216;p41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2217" name="Google Shape;2217;p41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41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41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41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41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2" name="Google Shape;2222;p41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2223" name="Google Shape;2223;p41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41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41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41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41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8" name="Google Shape;2228;p41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2229" name="Google Shape;2229;p41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41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41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41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41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34" name="Google Shape;2234;p41"/>
          <p:cNvGrpSpPr/>
          <p:nvPr/>
        </p:nvGrpSpPr>
        <p:grpSpPr>
          <a:xfrm flipH="1">
            <a:off x="436254" y="3737786"/>
            <a:ext cx="4135748" cy="2200311"/>
            <a:chOff x="427600" y="1407698"/>
            <a:chExt cx="7990240" cy="4251808"/>
          </a:xfrm>
        </p:grpSpPr>
        <p:grpSp>
          <p:nvGrpSpPr>
            <p:cNvPr id="2235" name="Google Shape;2235;p41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2236" name="Google Shape;2236;p41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41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41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41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41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1" name="Google Shape;2241;p41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2242" name="Google Shape;2242;p41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41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41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41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41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7" name="Google Shape;2247;p41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2248" name="Google Shape;2248;p41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41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41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41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41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3" name="Google Shape;2253;p41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2254" name="Google Shape;2254;p41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41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41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41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41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9" name="Google Shape;2259;p41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2260" name="Google Shape;2260;p41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41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41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41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41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5" name="Google Shape;2265;p41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2266" name="Google Shape;2266;p41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41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41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41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41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1" name="Google Shape;2271;p41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2272" name="Google Shape;2272;p41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41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41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41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41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" name="Google Shape;2278;p42"/>
          <p:cNvGrpSpPr/>
          <p:nvPr/>
        </p:nvGrpSpPr>
        <p:grpSpPr>
          <a:xfrm flipH="1">
            <a:off x="7163612" y="2764510"/>
            <a:ext cx="2141486" cy="2637114"/>
            <a:chOff x="7326200" y="3196774"/>
            <a:chExt cx="1997283" cy="2459535"/>
          </a:xfrm>
        </p:grpSpPr>
        <p:grpSp>
          <p:nvGrpSpPr>
            <p:cNvPr id="2279" name="Google Shape;2279;p42"/>
            <p:cNvGrpSpPr/>
            <p:nvPr/>
          </p:nvGrpSpPr>
          <p:grpSpPr>
            <a:xfrm flipH="1">
              <a:off x="8553073" y="3333315"/>
              <a:ext cx="770410" cy="2322995"/>
              <a:chOff x="4749600" y="2924725"/>
              <a:chExt cx="1313125" cy="3959425"/>
            </a:xfrm>
          </p:grpSpPr>
          <p:sp>
            <p:nvSpPr>
              <p:cNvPr id="2280" name="Google Shape;2280;p42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42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42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42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42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5" name="Google Shape;2285;p42"/>
            <p:cNvGrpSpPr/>
            <p:nvPr/>
          </p:nvGrpSpPr>
          <p:grpSpPr>
            <a:xfrm flipH="1">
              <a:off x="7326200" y="3341542"/>
              <a:ext cx="770396" cy="2155374"/>
              <a:chOff x="5789900" y="1448250"/>
              <a:chExt cx="1313100" cy="3673725"/>
            </a:xfrm>
          </p:grpSpPr>
          <p:sp>
            <p:nvSpPr>
              <p:cNvPr id="2286" name="Google Shape;2286;p42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42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42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42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42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1" name="Google Shape;2291;p42"/>
            <p:cNvGrpSpPr/>
            <p:nvPr/>
          </p:nvGrpSpPr>
          <p:grpSpPr>
            <a:xfrm flipH="1">
              <a:off x="8035562" y="3196774"/>
              <a:ext cx="770279" cy="2322599"/>
              <a:chOff x="4749600" y="2924725"/>
              <a:chExt cx="1313125" cy="3959425"/>
            </a:xfrm>
          </p:grpSpPr>
          <p:sp>
            <p:nvSpPr>
              <p:cNvPr id="2292" name="Google Shape;2292;p42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42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42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42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42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97" name="Google Shape;2297;p42"/>
          <p:cNvGrpSpPr/>
          <p:nvPr/>
        </p:nvGrpSpPr>
        <p:grpSpPr>
          <a:xfrm flipH="1">
            <a:off x="-117713" y="2896560"/>
            <a:ext cx="2141486" cy="2637114"/>
            <a:chOff x="7326200" y="3196774"/>
            <a:chExt cx="1997283" cy="2459535"/>
          </a:xfrm>
        </p:grpSpPr>
        <p:grpSp>
          <p:nvGrpSpPr>
            <p:cNvPr id="2298" name="Google Shape;2298;p42"/>
            <p:cNvGrpSpPr/>
            <p:nvPr/>
          </p:nvGrpSpPr>
          <p:grpSpPr>
            <a:xfrm flipH="1">
              <a:off x="8553073" y="3333315"/>
              <a:ext cx="770410" cy="2322995"/>
              <a:chOff x="4749600" y="2924725"/>
              <a:chExt cx="1313125" cy="3959425"/>
            </a:xfrm>
          </p:grpSpPr>
          <p:sp>
            <p:nvSpPr>
              <p:cNvPr id="2299" name="Google Shape;2299;p42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42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42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42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42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4" name="Google Shape;2304;p42"/>
            <p:cNvGrpSpPr/>
            <p:nvPr/>
          </p:nvGrpSpPr>
          <p:grpSpPr>
            <a:xfrm flipH="1">
              <a:off x="7326200" y="3341542"/>
              <a:ext cx="770396" cy="2155374"/>
              <a:chOff x="5789900" y="1448250"/>
              <a:chExt cx="1313100" cy="3673725"/>
            </a:xfrm>
          </p:grpSpPr>
          <p:sp>
            <p:nvSpPr>
              <p:cNvPr id="2305" name="Google Shape;2305;p42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42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42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42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42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0" name="Google Shape;2310;p42"/>
            <p:cNvGrpSpPr/>
            <p:nvPr/>
          </p:nvGrpSpPr>
          <p:grpSpPr>
            <a:xfrm flipH="1">
              <a:off x="8035562" y="3196774"/>
              <a:ext cx="770279" cy="2322599"/>
              <a:chOff x="4749600" y="2924725"/>
              <a:chExt cx="1313125" cy="3959425"/>
            </a:xfrm>
          </p:grpSpPr>
          <p:sp>
            <p:nvSpPr>
              <p:cNvPr id="2311" name="Google Shape;2311;p42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42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42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42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42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16" name="Google Shape;2316;p42"/>
          <p:cNvGrpSpPr/>
          <p:nvPr/>
        </p:nvGrpSpPr>
        <p:grpSpPr>
          <a:xfrm rot="-900165">
            <a:off x="844353" y="526792"/>
            <a:ext cx="615846" cy="522680"/>
            <a:chOff x="6064225" y="1470325"/>
            <a:chExt cx="1112500" cy="944200"/>
          </a:xfrm>
        </p:grpSpPr>
        <p:sp>
          <p:nvSpPr>
            <p:cNvPr id="2317" name="Google Shape;2317;p42"/>
            <p:cNvSpPr/>
            <p:nvPr/>
          </p:nvSpPr>
          <p:spPr>
            <a:xfrm>
              <a:off x="6064225" y="1470325"/>
              <a:ext cx="1112500" cy="792825"/>
            </a:xfrm>
            <a:custGeom>
              <a:rect b="b" l="l" r="r" t="t"/>
              <a:pathLst>
                <a:path extrusionOk="0" h="31713" w="44500">
                  <a:moveTo>
                    <a:pt x="21688" y="0"/>
                  </a:moveTo>
                  <a:cubicBezTo>
                    <a:pt x="15996" y="0"/>
                    <a:pt x="10670" y="508"/>
                    <a:pt x="7843" y="989"/>
                  </a:cubicBezTo>
                  <a:cubicBezTo>
                    <a:pt x="0" y="2326"/>
                    <a:pt x="2007" y="13816"/>
                    <a:pt x="1703" y="22083"/>
                  </a:cubicBezTo>
                  <a:cubicBezTo>
                    <a:pt x="1439" y="29759"/>
                    <a:pt x="13712" y="31713"/>
                    <a:pt x="24198" y="31713"/>
                  </a:cubicBezTo>
                  <a:cubicBezTo>
                    <a:pt x="29450" y="31713"/>
                    <a:pt x="34253" y="31223"/>
                    <a:pt x="36810" y="30715"/>
                  </a:cubicBezTo>
                  <a:cubicBezTo>
                    <a:pt x="44500" y="29165"/>
                    <a:pt x="44105" y="17676"/>
                    <a:pt x="43527" y="7888"/>
                  </a:cubicBezTo>
                  <a:cubicBezTo>
                    <a:pt x="43157" y="1617"/>
                    <a:pt x="31841" y="0"/>
                    <a:pt x="21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42"/>
            <p:cNvSpPr/>
            <p:nvPr/>
          </p:nvSpPr>
          <p:spPr>
            <a:xfrm>
              <a:off x="6321200" y="2185000"/>
              <a:ext cx="177075" cy="229525"/>
            </a:xfrm>
            <a:custGeom>
              <a:rect b="b" l="l" r="r" t="t"/>
              <a:pathLst>
                <a:path extrusionOk="0" h="9181" w="7083">
                  <a:moveTo>
                    <a:pt x="2098" y="1"/>
                  </a:moveTo>
                  <a:cubicBezTo>
                    <a:pt x="2098" y="1"/>
                    <a:pt x="0" y="9180"/>
                    <a:pt x="2098" y="9180"/>
                  </a:cubicBezTo>
                  <a:cubicBezTo>
                    <a:pt x="4225" y="9180"/>
                    <a:pt x="7082" y="943"/>
                    <a:pt x="7082" y="943"/>
                  </a:cubicBezTo>
                  <a:lnTo>
                    <a:pt x="20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9" name="Google Shape;2319;p42"/>
          <p:cNvGrpSpPr/>
          <p:nvPr/>
        </p:nvGrpSpPr>
        <p:grpSpPr>
          <a:xfrm flipH="1">
            <a:off x="7821370" y="871347"/>
            <a:ext cx="1529562" cy="487037"/>
            <a:chOff x="2293625" y="793625"/>
            <a:chExt cx="1052475" cy="335125"/>
          </a:xfrm>
        </p:grpSpPr>
        <p:sp>
          <p:nvSpPr>
            <p:cNvPr id="2320" name="Google Shape;2320;p42"/>
            <p:cNvSpPr/>
            <p:nvPr/>
          </p:nvSpPr>
          <p:spPr>
            <a:xfrm>
              <a:off x="2293625" y="793625"/>
              <a:ext cx="1052475" cy="272050"/>
            </a:xfrm>
            <a:custGeom>
              <a:rect b="b" l="l" r="r" t="t"/>
              <a:pathLst>
                <a:path extrusionOk="0" h="10882" w="42099">
                  <a:moveTo>
                    <a:pt x="699" y="9514"/>
                  </a:moveTo>
                  <a:lnTo>
                    <a:pt x="2797" y="9514"/>
                  </a:lnTo>
                  <a:cubicBezTo>
                    <a:pt x="2766" y="9392"/>
                    <a:pt x="2736" y="9210"/>
                    <a:pt x="2736" y="9028"/>
                  </a:cubicBezTo>
                  <a:cubicBezTo>
                    <a:pt x="2736" y="7508"/>
                    <a:pt x="3982" y="6262"/>
                    <a:pt x="5532" y="6262"/>
                  </a:cubicBezTo>
                  <a:cubicBezTo>
                    <a:pt x="6140" y="6262"/>
                    <a:pt x="6718" y="6444"/>
                    <a:pt x="7174" y="6809"/>
                  </a:cubicBezTo>
                  <a:cubicBezTo>
                    <a:pt x="7174" y="6778"/>
                    <a:pt x="7174" y="6748"/>
                    <a:pt x="7174" y="6718"/>
                  </a:cubicBezTo>
                  <a:cubicBezTo>
                    <a:pt x="7174" y="5198"/>
                    <a:pt x="8420" y="3952"/>
                    <a:pt x="9970" y="3952"/>
                  </a:cubicBezTo>
                  <a:cubicBezTo>
                    <a:pt x="10852" y="3952"/>
                    <a:pt x="11642" y="4347"/>
                    <a:pt x="12128" y="4985"/>
                  </a:cubicBezTo>
                  <a:cubicBezTo>
                    <a:pt x="12523" y="4772"/>
                    <a:pt x="12949" y="4681"/>
                    <a:pt x="13405" y="4681"/>
                  </a:cubicBezTo>
                  <a:cubicBezTo>
                    <a:pt x="13557" y="4681"/>
                    <a:pt x="13709" y="4681"/>
                    <a:pt x="13861" y="4711"/>
                  </a:cubicBezTo>
                  <a:cubicBezTo>
                    <a:pt x="13861" y="4711"/>
                    <a:pt x="13861" y="4681"/>
                    <a:pt x="13861" y="4681"/>
                  </a:cubicBezTo>
                  <a:cubicBezTo>
                    <a:pt x="13861" y="3131"/>
                    <a:pt x="15107" y="1885"/>
                    <a:pt x="16657" y="1885"/>
                  </a:cubicBezTo>
                  <a:cubicBezTo>
                    <a:pt x="17204" y="1885"/>
                    <a:pt x="17751" y="2067"/>
                    <a:pt x="18177" y="2371"/>
                  </a:cubicBezTo>
                  <a:cubicBezTo>
                    <a:pt x="18785" y="973"/>
                    <a:pt x="20183" y="0"/>
                    <a:pt x="21794" y="0"/>
                  </a:cubicBezTo>
                  <a:cubicBezTo>
                    <a:pt x="23679" y="0"/>
                    <a:pt x="25259" y="1338"/>
                    <a:pt x="25654" y="3131"/>
                  </a:cubicBezTo>
                  <a:cubicBezTo>
                    <a:pt x="26019" y="2948"/>
                    <a:pt x="26445" y="2827"/>
                    <a:pt x="26870" y="2827"/>
                  </a:cubicBezTo>
                  <a:cubicBezTo>
                    <a:pt x="28177" y="2827"/>
                    <a:pt x="29302" y="3739"/>
                    <a:pt x="29575" y="4955"/>
                  </a:cubicBezTo>
                  <a:cubicBezTo>
                    <a:pt x="29940" y="4772"/>
                    <a:pt x="30366" y="4681"/>
                    <a:pt x="30822" y="4681"/>
                  </a:cubicBezTo>
                  <a:cubicBezTo>
                    <a:pt x="32129" y="4681"/>
                    <a:pt x="33223" y="5593"/>
                    <a:pt x="33527" y="6809"/>
                  </a:cubicBezTo>
                  <a:cubicBezTo>
                    <a:pt x="33922" y="6201"/>
                    <a:pt x="34621" y="5775"/>
                    <a:pt x="35411" y="5775"/>
                  </a:cubicBezTo>
                  <a:cubicBezTo>
                    <a:pt x="36658" y="5775"/>
                    <a:pt x="37661" y="6778"/>
                    <a:pt x="37661" y="7994"/>
                  </a:cubicBezTo>
                  <a:cubicBezTo>
                    <a:pt x="37661" y="8572"/>
                    <a:pt x="37448" y="9119"/>
                    <a:pt x="37083" y="9514"/>
                  </a:cubicBezTo>
                  <a:lnTo>
                    <a:pt x="39515" y="9514"/>
                  </a:lnTo>
                  <a:cubicBezTo>
                    <a:pt x="39880" y="9514"/>
                    <a:pt x="40184" y="9818"/>
                    <a:pt x="40184" y="10183"/>
                  </a:cubicBezTo>
                  <a:lnTo>
                    <a:pt x="40184" y="10183"/>
                  </a:lnTo>
                  <a:cubicBezTo>
                    <a:pt x="40184" y="10578"/>
                    <a:pt x="39880" y="10882"/>
                    <a:pt x="39515" y="10882"/>
                  </a:cubicBezTo>
                  <a:lnTo>
                    <a:pt x="699" y="10882"/>
                  </a:lnTo>
                  <a:cubicBezTo>
                    <a:pt x="335" y="10882"/>
                    <a:pt x="0" y="10578"/>
                    <a:pt x="0" y="10183"/>
                  </a:cubicBezTo>
                  <a:lnTo>
                    <a:pt x="0" y="10183"/>
                  </a:lnTo>
                  <a:cubicBezTo>
                    <a:pt x="0" y="9818"/>
                    <a:pt x="335" y="9514"/>
                    <a:pt x="699" y="9514"/>
                  </a:cubicBezTo>
                  <a:close/>
                  <a:moveTo>
                    <a:pt x="41399" y="9514"/>
                  </a:moveTo>
                  <a:lnTo>
                    <a:pt x="41430" y="9514"/>
                  </a:lnTo>
                  <a:cubicBezTo>
                    <a:pt x="41794" y="9514"/>
                    <a:pt x="42098" y="9818"/>
                    <a:pt x="42098" y="10183"/>
                  </a:cubicBezTo>
                  <a:lnTo>
                    <a:pt x="42098" y="10183"/>
                  </a:lnTo>
                  <a:cubicBezTo>
                    <a:pt x="42098" y="10578"/>
                    <a:pt x="41794" y="10882"/>
                    <a:pt x="41430" y="10882"/>
                  </a:cubicBezTo>
                  <a:lnTo>
                    <a:pt x="41399" y="10882"/>
                  </a:lnTo>
                  <a:cubicBezTo>
                    <a:pt x="41035" y="10882"/>
                    <a:pt x="40731" y="10578"/>
                    <a:pt x="40731" y="10183"/>
                  </a:cubicBezTo>
                  <a:lnTo>
                    <a:pt x="40731" y="10183"/>
                  </a:lnTo>
                  <a:cubicBezTo>
                    <a:pt x="40731" y="9818"/>
                    <a:pt x="41035" y="9514"/>
                    <a:pt x="41399" y="9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42"/>
            <p:cNvSpPr/>
            <p:nvPr/>
          </p:nvSpPr>
          <p:spPr>
            <a:xfrm>
              <a:off x="2414450" y="898475"/>
              <a:ext cx="657325" cy="230275"/>
            </a:xfrm>
            <a:custGeom>
              <a:rect b="b" l="l" r="r" t="t"/>
              <a:pathLst>
                <a:path extrusionOk="0" h="9211" w="26293">
                  <a:moveTo>
                    <a:pt x="1338" y="7539"/>
                  </a:moveTo>
                  <a:lnTo>
                    <a:pt x="2128" y="7539"/>
                  </a:lnTo>
                  <a:cubicBezTo>
                    <a:pt x="2371" y="7539"/>
                    <a:pt x="2554" y="7356"/>
                    <a:pt x="2554" y="7113"/>
                  </a:cubicBezTo>
                  <a:cubicBezTo>
                    <a:pt x="2554" y="6870"/>
                    <a:pt x="2402" y="6688"/>
                    <a:pt x="2128" y="6688"/>
                  </a:cubicBezTo>
                  <a:lnTo>
                    <a:pt x="0" y="6688"/>
                  </a:lnTo>
                  <a:cubicBezTo>
                    <a:pt x="31" y="5168"/>
                    <a:pt x="1277" y="3952"/>
                    <a:pt x="2766" y="3952"/>
                  </a:cubicBezTo>
                  <a:cubicBezTo>
                    <a:pt x="3648" y="3952"/>
                    <a:pt x="4438" y="4347"/>
                    <a:pt x="4955" y="4986"/>
                  </a:cubicBezTo>
                  <a:cubicBezTo>
                    <a:pt x="5320" y="4803"/>
                    <a:pt x="5775" y="4682"/>
                    <a:pt x="6231" y="4682"/>
                  </a:cubicBezTo>
                  <a:cubicBezTo>
                    <a:pt x="6383" y="4682"/>
                    <a:pt x="6535" y="4712"/>
                    <a:pt x="6657" y="4742"/>
                  </a:cubicBezTo>
                  <a:cubicBezTo>
                    <a:pt x="6657" y="4712"/>
                    <a:pt x="6657" y="4712"/>
                    <a:pt x="6657" y="4682"/>
                  </a:cubicBezTo>
                  <a:cubicBezTo>
                    <a:pt x="6657" y="3162"/>
                    <a:pt x="7903" y="1916"/>
                    <a:pt x="9453" y="1916"/>
                  </a:cubicBezTo>
                  <a:cubicBezTo>
                    <a:pt x="10031" y="1916"/>
                    <a:pt x="10548" y="2068"/>
                    <a:pt x="11004" y="2372"/>
                  </a:cubicBezTo>
                  <a:cubicBezTo>
                    <a:pt x="11611" y="973"/>
                    <a:pt x="12979" y="1"/>
                    <a:pt x="14621" y="1"/>
                  </a:cubicBezTo>
                  <a:cubicBezTo>
                    <a:pt x="16505" y="1"/>
                    <a:pt x="18086" y="1338"/>
                    <a:pt x="18450" y="3131"/>
                  </a:cubicBezTo>
                  <a:cubicBezTo>
                    <a:pt x="18846" y="2949"/>
                    <a:pt x="19241" y="2858"/>
                    <a:pt x="19697" y="2858"/>
                  </a:cubicBezTo>
                  <a:cubicBezTo>
                    <a:pt x="21004" y="2858"/>
                    <a:pt x="22098" y="3739"/>
                    <a:pt x="22402" y="4986"/>
                  </a:cubicBezTo>
                  <a:cubicBezTo>
                    <a:pt x="22767" y="4803"/>
                    <a:pt x="23192" y="4682"/>
                    <a:pt x="23618" y="4682"/>
                  </a:cubicBezTo>
                  <a:cubicBezTo>
                    <a:pt x="24894" y="4682"/>
                    <a:pt x="25958" y="5533"/>
                    <a:pt x="26293" y="6688"/>
                  </a:cubicBezTo>
                  <a:lnTo>
                    <a:pt x="14925" y="6688"/>
                  </a:lnTo>
                  <a:cubicBezTo>
                    <a:pt x="14681" y="6688"/>
                    <a:pt x="14499" y="6870"/>
                    <a:pt x="14499" y="7113"/>
                  </a:cubicBezTo>
                  <a:cubicBezTo>
                    <a:pt x="14499" y="7356"/>
                    <a:pt x="14681" y="7539"/>
                    <a:pt x="14925" y="7539"/>
                  </a:cubicBezTo>
                  <a:lnTo>
                    <a:pt x="18420" y="7539"/>
                  </a:lnTo>
                  <a:cubicBezTo>
                    <a:pt x="18876" y="7539"/>
                    <a:pt x="19271" y="7934"/>
                    <a:pt x="19271" y="8390"/>
                  </a:cubicBezTo>
                  <a:lnTo>
                    <a:pt x="19271" y="8390"/>
                  </a:lnTo>
                  <a:cubicBezTo>
                    <a:pt x="19271" y="8846"/>
                    <a:pt x="18876" y="9211"/>
                    <a:pt x="18420" y="9211"/>
                  </a:cubicBezTo>
                  <a:lnTo>
                    <a:pt x="1338" y="9211"/>
                  </a:lnTo>
                  <a:cubicBezTo>
                    <a:pt x="882" y="9211"/>
                    <a:pt x="517" y="8846"/>
                    <a:pt x="517" y="8390"/>
                  </a:cubicBezTo>
                  <a:lnTo>
                    <a:pt x="517" y="8390"/>
                  </a:lnTo>
                  <a:cubicBezTo>
                    <a:pt x="517" y="7934"/>
                    <a:pt x="882" y="7539"/>
                    <a:pt x="1338" y="7539"/>
                  </a:cubicBezTo>
                  <a:close/>
                  <a:moveTo>
                    <a:pt x="20852" y="7539"/>
                  </a:moveTo>
                  <a:cubicBezTo>
                    <a:pt x="20396" y="7539"/>
                    <a:pt x="20031" y="7934"/>
                    <a:pt x="20031" y="8390"/>
                  </a:cubicBezTo>
                  <a:lnTo>
                    <a:pt x="20031" y="8390"/>
                  </a:lnTo>
                  <a:cubicBezTo>
                    <a:pt x="20031" y="8846"/>
                    <a:pt x="20396" y="9211"/>
                    <a:pt x="20852" y="9211"/>
                  </a:cubicBezTo>
                  <a:lnTo>
                    <a:pt x="20882" y="9211"/>
                  </a:lnTo>
                  <a:cubicBezTo>
                    <a:pt x="21338" y="9211"/>
                    <a:pt x="21703" y="8846"/>
                    <a:pt x="21703" y="8390"/>
                  </a:cubicBezTo>
                  <a:lnTo>
                    <a:pt x="21703" y="8390"/>
                  </a:lnTo>
                  <a:cubicBezTo>
                    <a:pt x="21703" y="7934"/>
                    <a:pt x="21338" y="7539"/>
                    <a:pt x="20882" y="75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2" name="Google Shape;2322;p42"/>
          <p:cNvGrpSpPr/>
          <p:nvPr/>
        </p:nvGrpSpPr>
        <p:grpSpPr>
          <a:xfrm>
            <a:off x="7654523" y="188862"/>
            <a:ext cx="373419" cy="350637"/>
            <a:chOff x="3708550" y="3474950"/>
            <a:chExt cx="256100" cy="240475"/>
          </a:xfrm>
        </p:grpSpPr>
        <p:sp>
          <p:nvSpPr>
            <p:cNvPr id="2323" name="Google Shape;2323;p42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2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6"/>
          <p:cNvGrpSpPr/>
          <p:nvPr/>
        </p:nvGrpSpPr>
        <p:grpSpPr>
          <a:xfrm>
            <a:off x="-1228097" y="2993110"/>
            <a:ext cx="2141486" cy="2637114"/>
            <a:chOff x="7326200" y="3196774"/>
            <a:chExt cx="1997283" cy="2459535"/>
          </a:xfrm>
        </p:grpSpPr>
        <p:grpSp>
          <p:nvGrpSpPr>
            <p:cNvPr id="200" name="Google Shape;200;p6"/>
            <p:cNvGrpSpPr/>
            <p:nvPr/>
          </p:nvGrpSpPr>
          <p:grpSpPr>
            <a:xfrm flipH="1">
              <a:off x="8553073" y="3333315"/>
              <a:ext cx="770410" cy="2322995"/>
              <a:chOff x="4749600" y="2924725"/>
              <a:chExt cx="1313125" cy="3959425"/>
            </a:xfrm>
          </p:grpSpPr>
          <p:sp>
            <p:nvSpPr>
              <p:cNvPr id="201" name="Google Shape;201;p6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" name="Google Shape;206;p6"/>
            <p:cNvGrpSpPr/>
            <p:nvPr/>
          </p:nvGrpSpPr>
          <p:grpSpPr>
            <a:xfrm flipH="1">
              <a:off x="7326200" y="3341542"/>
              <a:ext cx="770396" cy="2155374"/>
              <a:chOff x="5789900" y="1448250"/>
              <a:chExt cx="1313100" cy="3673725"/>
            </a:xfrm>
          </p:grpSpPr>
          <p:sp>
            <p:nvSpPr>
              <p:cNvPr id="207" name="Google Shape;207;p6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" name="Google Shape;212;p6"/>
            <p:cNvGrpSpPr/>
            <p:nvPr/>
          </p:nvGrpSpPr>
          <p:grpSpPr>
            <a:xfrm flipH="1">
              <a:off x="8035562" y="3196774"/>
              <a:ext cx="770279" cy="2322599"/>
              <a:chOff x="4749600" y="2924725"/>
              <a:chExt cx="1313125" cy="3959425"/>
            </a:xfrm>
          </p:grpSpPr>
          <p:sp>
            <p:nvSpPr>
              <p:cNvPr id="213" name="Google Shape;213;p6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8" name="Google Shape;218;p6"/>
          <p:cNvGrpSpPr/>
          <p:nvPr/>
        </p:nvGrpSpPr>
        <p:grpSpPr>
          <a:xfrm>
            <a:off x="7751728" y="3074885"/>
            <a:ext cx="2141486" cy="2637114"/>
            <a:chOff x="7326200" y="3196774"/>
            <a:chExt cx="1997283" cy="2459535"/>
          </a:xfrm>
        </p:grpSpPr>
        <p:grpSp>
          <p:nvGrpSpPr>
            <p:cNvPr id="219" name="Google Shape;219;p6"/>
            <p:cNvGrpSpPr/>
            <p:nvPr/>
          </p:nvGrpSpPr>
          <p:grpSpPr>
            <a:xfrm flipH="1">
              <a:off x="8553073" y="3333315"/>
              <a:ext cx="770410" cy="2322995"/>
              <a:chOff x="4749600" y="2924725"/>
              <a:chExt cx="1313125" cy="3959425"/>
            </a:xfrm>
          </p:grpSpPr>
          <p:sp>
            <p:nvSpPr>
              <p:cNvPr id="220" name="Google Shape;220;p6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" name="Google Shape;225;p6"/>
            <p:cNvGrpSpPr/>
            <p:nvPr/>
          </p:nvGrpSpPr>
          <p:grpSpPr>
            <a:xfrm flipH="1">
              <a:off x="7326200" y="3341542"/>
              <a:ext cx="770396" cy="2155374"/>
              <a:chOff x="5789900" y="1448250"/>
              <a:chExt cx="1313100" cy="3673725"/>
            </a:xfrm>
          </p:grpSpPr>
          <p:sp>
            <p:nvSpPr>
              <p:cNvPr id="226" name="Google Shape;226;p6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" name="Google Shape;231;p6"/>
            <p:cNvGrpSpPr/>
            <p:nvPr/>
          </p:nvGrpSpPr>
          <p:grpSpPr>
            <a:xfrm flipH="1">
              <a:off x="8035562" y="3196774"/>
              <a:ext cx="770279" cy="2322599"/>
              <a:chOff x="4749600" y="2924725"/>
              <a:chExt cx="1313125" cy="3959425"/>
            </a:xfrm>
          </p:grpSpPr>
          <p:sp>
            <p:nvSpPr>
              <p:cNvPr id="232" name="Google Shape;232;p6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7" name="Google Shape;237;p6"/>
          <p:cNvGrpSpPr/>
          <p:nvPr/>
        </p:nvGrpSpPr>
        <p:grpSpPr>
          <a:xfrm>
            <a:off x="7964518" y="-325823"/>
            <a:ext cx="1465607" cy="1243984"/>
            <a:chOff x="6064225" y="1470325"/>
            <a:chExt cx="1112500" cy="944200"/>
          </a:xfrm>
        </p:grpSpPr>
        <p:sp>
          <p:nvSpPr>
            <p:cNvPr id="238" name="Google Shape;238;p6"/>
            <p:cNvSpPr/>
            <p:nvPr/>
          </p:nvSpPr>
          <p:spPr>
            <a:xfrm>
              <a:off x="6064225" y="1470325"/>
              <a:ext cx="1112500" cy="792825"/>
            </a:xfrm>
            <a:custGeom>
              <a:rect b="b" l="l" r="r" t="t"/>
              <a:pathLst>
                <a:path extrusionOk="0" h="31713" w="44500">
                  <a:moveTo>
                    <a:pt x="21688" y="0"/>
                  </a:moveTo>
                  <a:cubicBezTo>
                    <a:pt x="15996" y="0"/>
                    <a:pt x="10670" y="508"/>
                    <a:pt x="7843" y="989"/>
                  </a:cubicBezTo>
                  <a:cubicBezTo>
                    <a:pt x="0" y="2326"/>
                    <a:pt x="2007" y="13816"/>
                    <a:pt x="1703" y="22083"/>
                  </a:cubicBezTo>
                  <a:cubicBezTo>
                    <a:pt x="1439" y="29759"/>
                    <a:pt x="13712" y="31713"/>
                    <a:pt x="24198" y="31713"/>
                  </a:cubicBezTo>
                  <a:cubicBezTo>
                    <a:pt x="29450" y="31713"/>
                    <a:pt x="34253" y="31223"/>
                    <a:pt x="36810" y="30715"/>
                  </a:cubicBezTo>
                  <a:cubicBezTo>
                    <a:pt x="44500" y="29165"/>
                    <a:pt x="44105" y="17676"/>
                    <a:pt x="43527" y="7888"/>
                  </a:cubicBezTo>
                  <a:cubicBezTo>
                    <a:pt x="43157" y="1617"/>
                    <a:pt x="31841" y="0"/>
                    <a:pt x="21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6321200" y="2185000"/>
              <a:ext cx="177075" cy="229525"/>
            </a:xfrm>
            <a:custGeom>
              <a:rect b="b" l="l" r="r" t="t"/>
              <a:pathLst>
                <a:path extrusionOk="0" h="9181" w="7083">
                  <a:moveTo>
                    <a:pt x="2098" y="1"/>
                  </a:moveTo>
                  <a:cubicBezTo>
                    <a:pt x="2098" y="1"/>
                    <a:pt x="0" y="9180"/>
                    <a:pt x="2098" y="9180"/>
                  </a:cubicBezTo>
                  <a:cubicBezTo>
                    <a:pt x="4225" y="9180"/>
                    <a:pt x="7082" y="943"/>
                    <a:pt x="7082" y="943"/>
                  </a:cubicBezTo>
                  <a:lnTo>
                    <a:pt x="20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6"/>
          <p:cNvGrpSpPr/>
          <p:nvPr/>
        </p:nvGrpSpPr>
        <p:grpSpPr>
          <a:xfrm>
            <a:off x="8264475" y="1811675"/>
            <a:ext cx="1052475" cy="335125"/>
            <a:chOff x="2293625" y="793625"/>
            <a:chExt cx="1052475" cy="335125"/>
          </a:xfrm>
        </p:grpSpPr>
        <p:sp>
          <p:nvSpPr>
            <p:cNvPr id="241" name="Google Shape;241;p6"/>
            <p:cNvSpPr/>
            <p:nvPr/>
          </p:nvSpPr>
          <p:spPr>
            <a:xfrm>
              <a:off x="2293625" y="793625"/>
              <a:ext cx="1052475" cy="272050"/>
            </a:xfrm>
            <a:custGeom>
              <a:rect b="b" l="l" r="r" t="t"/>
              <a:pathLst>
                <a:path extrusionOk="0" h="10882" w="42099">
                  <a:moveTo>
                    <a:pt x="699" y="9514"/>
                  </a:moveTo>
                  <a:lnTo>
                    <a:pt x="2797" y="9514"/>
                  </a:lnTo>
                  <a:cubicBezTo>
                    <a:pt x="2766" y="9392"/>
                    <a:pt x="2736" y="9210"/>
                    <a:pt x="2736" y="9028"/>
                  </a:cubicBezTo>
                  <a:cubicBezTo>
                    <a:pt x="2736" y="7508"/>
                    <a:pt x="3982" y="6262"/>
                    <a:pt x="5532" y="6262"/>
                  </a:cubicBezTo>
                  <a:cubicBezTo>
                    <a:pt x="6140" y="6262"/>
                    <a:pt x="6718" y="6444"/>
                    <a:pt x="7174" y="6809"/>
                  </a:cubicBezTo>
                  <a:cubicBezTo>
                    <a:pt x="7174" y="6778"/>
                    <a:pt x="7174" y="6748"/>
                    <a:pt x="7174" y="6718"/>
                  </a:cubicBezTo>
                  <a:cubicBezTo>
                    <a:pt x="7174" y="5198"/>
                    <a:pt x="8420" y="3952"/>
                    <a:pt x="9970" y="3952"/>
                  </a:cubicBezTo>
                  <a:cubicBezTo>
                    <a:pt x="10852" y="3952"/>
                    <a:pt x="11642" y="4347"/>
                    <a:pt x="12128" y="4985"/>
                  </a:cubicBezTo>
                  <a:cubicBezTo>
                    <a:pt x="12523" y="4772"/>
                    <a:pt x="12949" y="4681"/>
                    <a:pt x="13405" y="4681"/>
                  </a:cubicBezTo>
                  <a:cubicBezTo>
                    <a:pt x="13557" y="4681"/>
                    <a:pt x="13709" y="4681"/>
                    <a:pt x="13861" y="4711"/>
                  </a:cubicBezTo>
                  <a:cubicBezTo>
                    <a:pt x="13861" y="4711"/>
                    <a:pt x="13861" y="4681"/>
                    <a:pt x="13861" y="4681"/>
                  </a:cubicBezTo>
                  <a:cubicBezTo>
                    <a:pt x="13861" y="3131"/>
                    <a:pt x="15107" y="1885"/>
                    <a:pt x="16657" y="1885"/>
                  </a:cubicBezTo>
                  <a:cubicBezTo>
                    <a:pt x="17204" y="1885"/>
                    <a:pt x="17751" y="2067"/>
                    <a:pt x="18177" y="2371"/>
                  </a:cubicBezTo>
                  <a:cubicBezTo>
                    <a:pt x="18785" y="973"/>
                    <a:pt x="20183" y="0"/>
                    <a:pt x="21794" y="0"/>
                  </a:cubicBezTo>
                  <a:cubicBezTo>
                    <a:pt x="23679" y="0"/>
                    <a:pt x="25259" y="1338"/>
                    <a:pt x="25654" y="3131"/>
                  </a:cubicBezTo>
                  <a:cubicBezTo>
                    <a:pt x="26019" y="2948"/>
                    <a:pt x="26445" y="2827"/>
                    <a:pt x="26870" y="2827"/>
                  </a:cubicBezTo>
                  <a:cubicBezTo>
                    <a:pt x="28177" y="2827"/>
                    <a:pt x="29302" y="3739"/>
                    <a:pt x="29575" y="4955"/>
                  </a:cubicBezTo>
                  <a:cubicBezTo>
                    <a:pt x="29940" y="4772"/>
                    <a:pt x="30366" y="4681"/>
                    <a:pt x="30822" y="4681"/>
                  </a:cubicBezTo>
                  <a:cubicBezTo>
                    <a:pt x="32129" y="4681"/>
                    <a:pt x="33223" y="5593"/>
                    <a:pt x="33527" y="6809"/>
                  </a:cubicBezTo>
                  <a:cubicBezTo>
                    <a:pt x="33922" y="6201"/>
                    <a:pt x="34621" y="5775"/>
                    <a:pt x="35411" y="5775"/>
                  </a:cubicBezTo>
                  <a:cubicBezTo>
                    <a:pt x="36658" y="5775"/>
                    <a:pt x="37661" y="6778"/>
                    <a:pt x="37661" y="7994"/>
                  </a:cubicBezTo>
                  <a:cubicBezTo>
                    <a:pt x="37661" y="8572"/>
                    <a:pt x="37448" y="9119"/>
                    <a:pt x="37083" y="9514"/>
                  </a:cubicBezTo>
                  <a:lnTo>
                    <a:pt x="39515" y="9514"/>
                  </a:lnTo>
                  <a:cubicBezTo>
                    <a:pt x="39880" y="9514"/>
                    <a:pt x="40184" y="9818"/>
                    <a:pt x="40184" y="10183"/>
                  </a:cubicBezTo>
                  <a:lnTo>
                    <a:pt x="40184" y="10183"/>
                  </a:lnTo>
                  <a:cubicBezTo>
                    <a:pt x="40184" y="10578"/>
                    <a:pt x="39880" y="10882"/>
                    <a:pt x="39515" y="10882"/>
                  </a:cubicBezTo>
                  <a:lnTo>
                    <a:pt x="699" y="10882"/>
                  </a:lnTo>
                  <a:cubicBezTo>
                    <a:pt x="335" y="10882"/>
                    <a:pt x="0" y="10578"/>
                    <a:pt x="0" y="10183"/>
                  </a:cubicBezTo>
                  <a:lnTo>
                    <a:pt x="0" y="10183"/>
                  </a:lnTo>
                  <a:cubicBezTo>
                    <a:pt x="0" y="9818"/>
                    <a:pt x="335" y="9514"/>
                    <a:pt x="699" y="9514"/>
                  </a:cubicBezTo>
                  <a:close/>
                  <a:moveTo>
                    <a:pt x="41399" y="9514"/>
                  </a:moveTo>
                  <a:lnTo>
                    <a:pt x="41430" y="9514"/>
                  </a:lnTo>
                  <a:cubicBezTo>
                    <a:pt x="41794" y="9514"/>
                    <a:pt x="42098" y="9818"/>
                    <a:pt x="42098" y="10183"/>
                  </a:cubicBezTo>
                  <a:lnTo>
                    <a:pt x="42098" y="10183"/>
                  </a:lnTo>
                  <a:cubicBezTo>
                    <a:pt x="42098" y="10578"/>
                    <a:pt x="41794" y="10882"/>
                    <a:pt x="41430" y="10882"/>
                  </a:cubicBezTo>
                  <a:lnTo>
                    <a:pt x="41399" y="10882"/>
                  </a:lnTo>
                  <a:cubicBezTo>
                    <a:pt x="41035" y="10882"/>
                    <a:pt x="40731" y="10578"/>
                    <a:pt x="40731" y="10183"/>
                  </a:cubicBezTo>
                  <a:lnTo>
                    <a:pt x="40731" y="10183"/>
                  </a:lnTo>
                  <a:cubicBezTo>
                    <a:pt x="40731" y="9818"/>
                    <a:pt x="41035" y="9514"/>
                    <a:pt x="41399" y="9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2414450" y="898475"/>
              <a:ext cx="657325" cy="230275"/>
            </a:xfrm>
            <a:custGeom>
              <a:rect b="b" l="l" r="r" t="t"/>
              <a:pathLst>
                <a:path extrusionOk="0" h="9211" w="26293">
                  <a:moveTo>
                    <a:pt x="1338" y="7539"/>
                  </a:moveTo>
                  <a:lnTo>
                    <a:pt x="2128" y="7539"/>
                  </a:lnTo>
                  <a:cubicBezTo>
                    <a:pt x="2371" y="7539"/>
                    <a:pt x="2554" y="7356"/>
                    <a:pt x="2554" y="7113"/>
                  </a:cubicBezTo>
                  <a:cubicBezTo>
                    <a:pt x="2554" y="6870"/>
                    <a:pt x="2402" y="6688"/>
                    <a:pt x="2128" y="6688"/>
                  </a:cubicBezTo>
                  <a:lnTo>
                    <a:pt x="0" y="6688"/>
                  </a:lnTo>
                  <a:cubicBezTo>
                    <a:pt x="31" y="5168"/>
                    <a:pt x="1277" y="3952"/>
                    <a:pt x="2766" y="3952"/>
                  </a:cubicBezTo>
                  <a:cubicBezTo>
                    <a:pt x="3648" y="3952"/>
                    <a:pt x="4438" y="4347"/>
                    <a:pt x="4955" y="4986"/>
                  </a:cubicBezTo>
                  <a:cubicBezTo>
                    <a:pt x="5320" y="4803"/>
                    <a:pt x="5775" y="4682"/>
                    <a:pt x="6231" y="4682"/>
                  </a:cubicBezTo>
                  <a:cubicBezTo>
                    <a:pt x="6383" y="4682"/>
                    <a:pt x="6535" y="4712"/>
                    <a:pt x="6657" y="4742"/>
                  </a:cubicBezTo>
                  <a:cubicBezTo>
                    <a:pt x="6657" y="4712"/>
                    <a:pt x="6657" y="4712"/>
                    <a:pt x="6657" y="4682"/>
                  </a:cubicBezTo>
                  <a:cubicBezTo>
                    <a:pt x="6657" y="3162"/>
                    <a:pt x="7903" y="1916"/>
                    <a:pt x="9453" y="1916"/>
                  </a:cubicBezTo>
                  <a:cubicBezTo>
                    <a:pt x="10031" y="1916"/>
                    <a:pt x="10548" y="2068"/>
                    <a:pt x="11004" y="2372"/>
                  </a:cubicBezTo>
                  <a:cubicBezTo>
                    <a:pt x="11611" y="973"/>
                    <a:pt x="12979" y="1"/>
                    <a:pt x="14621" y="1"/>
                  </a:cubicBezTo>
                  <a:cubicBezTo>
                    <a:pt x="16505" y="1"/>
                    <a:pt x="18086" y="1338"/>
                    <a:pt x="18450" y="3131"/>
                  </a:cubicBezTo>
                  <a:cubicBezTo>
                    <a:pt x="18846" y="2949"/>
                    <a:pt x="19241" y="2858"/>
                    <a:pt x="19697" y="2858"/>
                  </a:cubicBezTo>
                  <a:cubicBezTo>
                    <a:pt x="21004" y="2858"/>
                    <a:pt x="22098" y="3739"/>
                    <a:pt x="22402" y="4986"/>
                  </a:cubicBezTo>
                  <a:cubicBezTo>
                    <a:pt x="22767" y="4803"/>
                    <a:pt x="23192" y="4682"/>
                    <a:pt x="23618" y="4682"/>
                  </a:cubicBezTo>
                  <a:cubicBezTo>
                    <a:pt x="24894" y="4682"/>
                    <a:pt x="25958" y="5533"/>
                    <a:pt x="26293" y="6688"/>
                  </a:cubicBezTo>
                  <a:lnTo>
                    <a:pt x="14925" y="6688"/>
                  </a:lnTo>
                  <a:cubicBezTo>
                    <a:pt x="14681" y="6688"/>
                    <a:pt x="14499" y="6870"/>
                    <a:pt x="14499" y="7113"/>
                  </a:cubicBezTo>
                  <a:cubicBezTo>
                    <a:pt x="14499" y="7356"/>
                    <a:pt x="14681" y="7539"/>
                    <a:pt x="14925" y="7539"/>
                  </a:cubicBezTo>
                  <a:lnTo>
                    <a:pt x="18420" y="7539"/>
                  </a:lnTo>
                  <a:cubicBezTo>
                    <a:pt x="18876" y="7539"/>
                    <a:pt x="19271" y="7934"/>
                    <a:pt x="19271" y="8390"/>
                  </a:cubicBezTo>
                  <a:lnTo>
                    <a:pt x="19271" y="8390"/>
                  </a:lnTo>
                  <a:cubicBezTo>
                    <a:pt x="19271" y="8846"/>
                    <a:pt x="18876" y="9211"/>
                    <a:pt x="18420" y="9211"/>
                  </a:cubicBezTo>
                  <a:lnTo>
                    <a:pt x="1338" y="9211"/>
                  </a:lnTo>
                  <a:cubicBezTo>
                    <a:pt x="882" y="9211"/>
                    <a:pt x="517" y="8846"/>
                    <a:pt x="517" y="8390"/>
                  </a:cubicBezTo>
                  <a:lnTo>
                    <a:pt x="517" y="8390"/>
                  </a:lnTo>
                  <a:cubicBezTo>
                    <a:pt x="517" y="7934"/>
                    <a:pt x="882" y="7539"/>
                    <a:pt x="1338" y="7539"/>
                  </a:cubicBezTo>
                  <a:close/>
                  <a:moveTo>
                    <a:pt x="20852" y="7539"/>
                  </a:moveTo>
                  <a:cubicBezTo>
                    <a:pt x="20396" y="7539"/>
                    <a:pt x="20031" y="7934"/>
                    <a:pt x="20031" y="8390"/>
                  </a:cubicBezTo>
                  <a:lnTo>
                    <a:pt x="20031" y="8390"/>
                  </a:lnTo>
                  <a:cubicBezTo>
                    <a:pt x="20031" y="8846"/>
                    <a:pt x="20396" y="9211"/>
                    <a:pt x="20852" y="9211"/>
                  </a:cubicBezTo>
                  <a:lnTo>
                    <a:pt x="20882" y="9211"/>
                  </a:lnTo>
                  <a:cubicBezTo>
                    <a:pt x="21338" y="9211"/>
                    <a:pt x="21703" y="8846"/>
                    <a:pt x="21703" y="8390"/>
                  </a:cubicBezTo>
                  <a:lnTo>
                    <a:pt x="21703" y="8390"/>
                  </a:lnTo>
                  <a:cubicBezTo>
                    <a:pt x="21703" y="7934"/>
                    <a:pt x="21338" y="7539"/>
                    <a:pt x="20882" y="75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" name="Google Shape;243;p6"/>
          <p:cNvGrpSpPr/>
          <p:nvPr/>
        </p:nvGrpSpPr>
        <p:grpSpPr>
          <a:xfrm flipH="1">
            <a:off x="6939182" y="188866"/>
            <a:ext cx="373419" cy="350637"/>
            <a:chOff x="3708550" y="3474950"/>
            <a:chExt cx="256100" cy="240475"/>
          </a:xfrm>
        </p:grpSpPr>
        <p:sp>
          <p:nvSpPr>
            <p:cNvPr id="244" name="Google Shape;244;p6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" name="Google Shape;246;p6"/>
          <p:cNvGrpSpPr/>
          <p:nvPr/>
        </p:nvGrpSpPr>
        <p:grpSpPr>
          <a:xfrm flipH="1">
            <a:off x="192957" y="636466"/>
            <a:ext cx="373419" cy="350637"/>
            <a:chOff x="3708550" y="3474950"/>
            <a:chExt cx="256100" cy="240475"/>
          </a:xfrm>
        </p:grpSpPr>
        <p:sp>
          <p:nvSpPr>
            <p:cNvPr id="247" name="Google Shape;247;p6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7"/>
          <p:cNvGrpSpPr/>
          <p:nvPr/>
        </p:nvGrpSpPr>
        <p:grpSpPr>
          <a:xfrm flipH="1">
            <a:off x="2498454" y="4011836"/>
            <a:ext cx="4135748" cy="2200311"/>
            <a:chOff x="427600" y="1407698"/>
            <a:chExt cx="7990240" cy="4251808"/>
          </a:xfrm>
        </p:grpSpPr>
        <p:grpSp>
          <p:nvGrpSpPr>
            <p:cNvPr id="252" name="Google Shape;252;p7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253" name="Google Shape;253;p7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7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259" name="Google Shape;259;p7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7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7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265" name="Google Shape;265;p7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" name="Google Shape;270;p7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271" name="Google Shape;271;p7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p7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277" name="Google Shape;277;p7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" name="Google Shape;282;p7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283" name="Google Shape;283;p7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7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7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289" name="Google Shape;289;p7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7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7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7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4" name="Google Shape;294;p7"/>
          <p:cNvGrpSpPr/>
          <p:nvPr/>
        </p:nvGrpSpPr>
        <p:grpSpPr>
          <a:xfrm flipH="1">
            <a:off x="6634204" y="4011836"/>
            <a:ext cx="4135748" cy="2200311"/>
            <a:chOff x="427600" y="1407698"/>
            <a:chExt cx="7990240" cy="4251808"/>
          </a:xfrm>
        </p:grpSpPr>
        <p:grpSp>
          <p:nvGrpSpPr>
            <p:cNvPr id="295" name="Google Shape;295;p7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296" name="Google Shape;296;p7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7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7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7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7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" name="Google Shape;301;p7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302" name="Google Shape;302;p7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7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7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7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7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7" name="Google Shape;307;p7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308" name="Google Shape;308;p7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7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7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7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7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" name="Google Shape;313;p7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314" name="Google Shape;314;p7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7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7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7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" name="Google Shape;319;p7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320" name="Google Shape;320;p7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7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7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7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5" name="Google Shape;325;p7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326" name="Google Shape;326;p7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1" name="Google Shape;331;p7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332" name="Google Shape;332;p7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7" name="Google Shape;337;p7"/>
          <p:cNvGrpSpPr/>
          <p:nvPr/>
        </p:nvGrpSpPr>
        <p:grpSpPr>
          <a:xfrm flipH="1">
            <a:off x="-1637296" y="4011836"/>
            <a:ext cx="4135748" cy="2200311"/>
            <a:chOff x="427600" y="1407698"/>
            <a:chExt cx="7990240" cy="4251808"/>
          </a:xfrm>
        </p:grpSpPr>
        <p:grpSp>
          <p:nvGrpSpPr>
            <p:cNvPr id="338" name="Google Shape;338;p7"/>
            <p:cNvGrpSpPr/>
            <p:nvPr/>
          </p:nvGrpSpPr>
          <p:grpSpPr>
            <a:xfrm>
              <a:off x="3675306" y="1740129"/>
              <a:ext cx="1282923" cy="3868358"/>
              <a:chOff x="4749600" y="2924725"/>
              <a:chExt cx="1313125" cy="3959425"/>
            </a:xfrm>
          </p:grpSpPr>
          <p:sp>
            <p:nvSpPr>
              <p:cNvPr id="339" name="Google Shape;339;p7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4" name="Google Shape;344;p7"/>
            <p:cNvGrpSpPr/>
            <p:nvPr/>
          </p:nvGrpSpPr>
          <p:grpSpPr>
            <a:xfrm>
              <a:off x="4870625" y="1407698"/>
              <a:ext cx="1282923" cy="3868358"/>
              <a:chOff x="4749600" y="2924725"/>
              <a:chExt cx="1313125" cy="3959425"/>
            </a:xfrm>
          </p:grpSpPr>
          <p:sp>
            <p:nvSpPr>
              <p:cNvPr id="345" name="Google Shape;345;p7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" name="Google Shape;350;p7"/>
            <p:cNvGrpSpPr/>
            <p:nvPr/>
          </p:nvGrpSpPr>
          <p:grpSpPr>
            <a:xfrm>
              <a:off x="427600" y="1791148"/>
              <a:ext cx="1282923" cy="3868358"/>
              <a:chOff x="4749600" y="2924725"/>
              <a:chExt cx="1313125" cy="3959425"/>
            </a:xfrm>
          </p:grpSpPr>
          <p:sp>
            <p:nvSpPr>
              <p:cNvPr id="351" name="Google Shape;351;p7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" name="Google Shape;356;p7"/>
            <p:cNvGrpSpPr/>
            <p:nvPr/>
          </p:nvGrpSpPr>
          <p:grpSpPr>
            <a:xfrm>
              <a:off x="2606317" y="1791088"/>
              <a:ext cx="1282899" cy="3589229"/>
              <a:chOff x="5789900" y="1448250"/>
              <a:chExt cx="1313100" cy="3673725"/>
            </a:xfrm>
          </p:grpSpPr>
          <p:sp>
            <p:nvSpPr>
              <p:cNvPr id="357" name="Google Shape;357;p7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7"/>
            <p:cNvGrpSpPr/>
            <p:nvPr/>
          </p:nvGrpSpPr>
          <p:grpSpPr>
            <a:xfrm>
              <a:off x="1609318" y="1407698"/>
              <a:ext cx="1282923" cy="3868358"/>
              <a:chOff x="4749600" y="2924725"/>
              <a:chExt cx="1313125" cy="3959425"/>
            </a:xfrm>
          </p:grpSpPr>
          <p:sp>
            <p:nvSpPr>
              <p:cNvPr id="363" name="Google Shape;363;p7"/>
              <p:cNvSpPr/>
              <p:nvPr/>
            </p:nvSpPr>
            <p:spPr>
              <a:xfrm>
                <a:off x="4749600" y="2924725"/>
                <a:ext cx="1313125" cy="2963225"/>
              </a:xfrm>
              <a:custGeom>
                <a:rect b="b" l="l" r="r" t="t"/>
                <a:pathLst>
                  <a:path extrusionOk="0" h="118529" w="52525">
                    <a:moveTo>
                      <a:pt x="26262" y="1"/>
                    </a:moveTo>
                    <a:cubicBezTo>
                      <a:pt x="24856" y="1"/>
                      <a:pt x="23451" y="745"/>
                      <a:pt x="22554" y="2235"/>
                    </a:cubicBezTo>
                    <a:cubicBezTo>
                      <a:pt x="15320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5" y="14150"/>
                      <a:pt x="29970" y="2235"/>
                    </a:cubicBezTo>
                    <a:cubicBezTo>
                      <a:pt x="29074" y="745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5392475" y="3382550"/>
                <a:ext cx="28125" cy="3501600"/>
              </a:xfrm>
              <a:custGeom>
                <a:rect b="b" l="l" r="r" t="t"/>
                <a:pathLst>
                  <a:path extrusionOk="0" h="140064" w="1125">
                    <a:moveTo>
                      <a:pt x="0" y="1"/>
                    </a:moveTo>
                    <a:lnTo>
                      <a:pt x="0" y="140064"/>
                    </a:lnTo>
                    <a:lnTo>
                      <a:pt x="1125" y="140064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5393225" y="387800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6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7"/>
              <p:cNvSpPr/>
              <p:nvPr/>
            </p:nvSpPr>
            <p:spPr>
              <a:xfrm>
                <a:off x="5237450" y="4155375"/>
                <a:ext cx="181625" cy="327525"/>
              </a:xfrm>
              <a:custGeom>
                <a:rect b="b" l="l" r="r" t="t"/>
                <a:pathLst>
                  <a:path extrusionOk="0" h="13101" w="7265">
                    <a:moveTo>
                      <a:pt x="1003" y="0"/>
                    </a:moveTo>
                    <a:lnTo>
                      <a:pt x="0" y="517"/>
                    </a:lnTo>
                    <a:lnTo>
                      <a:pt x="6262" y="13101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7"/>
              <p:cNvSpPr/>
              <p:nvPr/>
            </p:nvSpPr>
            <p:spPr>
              <a:xfrm>
                <a:off x="5395500" y="475340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0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8" name="Google Shape;368;p7"/>
            <p:cNvGrpSpPr/>
            <p:nvPr/>
          </p:nvGrpSpPr>
          <p:grpSpPr>
            <a:xfrm>
              <a:off x="6058667" y="1879688"/>
              <a:ext cx="1282899" cy="3589229"/>
              <a:chOff x="5789900" y="1448250"/>
              <a:chExt cx="1313100" cy="3673725"/>
            </a:xfrm>
          </p:grpSpPr>
          <p:sp>
            <p:nvSpPr>
              <p:cNvPr id="369" name="Google Shape;369;p7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7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7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4" name="Google Shape;374;p7"/>
            <p:cNvGrpSpPr/>
            <p:nvPr/>
          </p:nvGrpSpPr>
          <p:grpSpPr>
            <a:xfrm>
              <a:off x="7134942" y="1785950"/>
              <a:ext cx="1282899" cy="3589229"/>
              <a:chOff x="5789900" y="1448250"/>
              <a:chExt cx="1313100" cy="3673725"/>
            </a:xfrm>
          </p:grpSpPr>
          <p:sp>
            <p:nvSpPr>
              <p:cNvPr id="375" name="Google Shape;375;p7"/>
              <p:cNvSpPr/>
              <p:nvPr/>
            </p:nvSpPr>
            <p:spPr>
              <a:xfrm>
                <a:off x="5789900" y="1448250"/>
                <a:ext cx="1313100" cy="2963225"/>
              </a:xfrm>
              <a:custGeom>
                <a:rect b="b" l="l" r="r" t="t"/>
                <a:pathLst>
                  <a:path extrusionOk="0" h="118529" w="52524">
                    <a:moveTo>
                      <a:pt x="26262" y="1"/>
                    </a:moveTo>
                    <a:cubicBezTo>
                      <a:pt x="24856" y="1"/>
                      <a:pt x="23450" y="746"/>
                      <a:pt x="22554" y="2235"/>
                    </a:cubicBezTo>
                    <a:cubicBezTo>
                      <a:pt x="15319" y="14150"/>
                      <a:pt x="0" y="43877"/>
                      <a:pt x="0" y="81689"/>
                    </a:cubicBezTo>
                    <a:cubicBezTo>
                      <a:pt x="0" y="100990"/>
                      <a:pt x="10426" y="118528"/>
                      <a:pt x="26262" y="118528"/>
                    </a:cubicBezTo>
                    <a:cubicBezTo>
                      <a:pt x="42098" y="118528"/>
                      <a:pt x="52524" y="100990"/>
                      <a:pt x="52524" y="81689"/>
                    </a:cubicBezTo>
                    <a:cubicBezTo>
                      <a:pt x="52524" y="43877"/>
                      <a:pt x="37204" y="14150"/>
                      <a:pt x="29970" y="2235"/>
                    </a:cubicBezTo>
                    <a:cubicBezTo>
                      <a:pt x="29074" y="746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6432750" y="1906100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5" y="128634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6433525" y="24015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50" y="0"/>
                    </a:moveTo>
                    <a:lnTo>
                      <a:pt x="0" y="11125"/>
                    </a:lnTo>
                    <a:lnTo>
                      <a:pt x="1034" y="11611"/>
                    </a:lnTo>
                    <a:lnTo>
                      <a:pt x="6353" y="486"/>
                    </a:lnTo>
                    <a:lnTo>
                      <a:pt x="53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6276975" y="2679650"/>
                <a:ext cx="182400" cy="326800"/>
              </a:xfrm>
              <a:custGeom>
                <a:rect b="b" l="l" r="r" t="t"/>
                <a:pathLst>
                  <a:path extrusionOk="0" h="13072" w="7296">
                    <a:moveTo>
                      <a:pt x="1034" y="1"/>
                    </a:moveTo>
                    <a:lnTo>
                      <a:pt x="1" y="487"/>
                    </a:lnTo>
                    <a:lnTo>
                      <a:pt x="6262" y="13071"/>
                    </a:lnTo>
                    <a:lnTo>
                      <a:pt x="7296" y="12585"/>
                    </a:lnTo>
                    <a:lnTo>
                      <a:pt x="10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6435800" y="3276925"/>
                <a:ext cx="424800" cy="521325"/>
              </a:xfrm>
              <a:custGeom>
                <a:rect b="b" l="l" r="r" t="t"/>
                <a:pathLst>
                  <a:path extrusionOk="0" h="20853" w="16992">
                    <a:moveTo>
                      <a:pt x="16110" y="1"/>
                    </a:moveTo>
                    <a:lnTo>
                      <a:pt x="0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0" name="Google Shape;380;p7"/>
          <p:cNvGrpSpPr/>
          <p:nvPr/>
        </p:nvGrpSpPr>
        <p:grpSpPr>
          <a:xfrm>
            <a:off x="5515367" y="52459"/>
            <a:ext cx="1529562" cy="487037"/>
            <a:chOff x="2293625" y="793625"/>
            <a:chExt cx="1052475" cy="335125"/>
          </a:xfrm>
        </p:grpSpPr>
        <p:sp>
          <p:nvSpPr>
            <p:cNvPr id="381" name="Google Shape;381;p7"/>
            <p:cNvSpPr/>
            <p:nvPr/>
          </p:nvSpPr>
          <p:spPr>
            <a:xfrm>
              <a:off x="2293625" y="793625"/>
              <a:ext cx="1052475" cy="272050"/>
            </a:xfrm>
            <a:custGeom>
              <a:rect b="b" l="l" r="r" t="t"/>
              <a:pathLst>
                <a:path extrusionOk="0" h="10882" w="42099">
                  <a:moveTo>
                    <a:pt x="699" y="9514"/>
                  </a:moveTo>
                  <a:lnTo>
                    <a:pt x="2797" y="9514"/>
                  </a:lnTo>
                  <a:cubicBezTo>
                    <a:pt x="2766" y="9392"/>
                    <a:pt x="2736" y="9210"/>
                    <a:pt x="2736" y="9028"/>
                  </a:cubicBezTo>
                  <a:cubicBezTo>
                    <a:pt x="2736" y="7508"/>
                    <a:pt x="3982" y="6262"/>
                    <a:pt x="5532" y="6262"/>
                  </a:cubicBezTo>
                  <a:cubicBezTo>
                    <a:pt x="6140" y="6262"/>
                    <a:pt x="6718" y="6444"/>
                    <a:pt x="7174" y="6809"/>
                  </a:cubicBezTo>
                  <a:cubicBezTo>
                    <a:pt x="7174" y="6778"/>
                    <a:pt x="7174" y="6748"/>
                    <a:pt x="7174" y="6718"/>
                  </a:cubicBezTo>
                  <a:cubicBezTo>
                    <a:pt x="7174" y="5198"/>
                    <a:pt x="8420" y="3952"/>
                    <a:pt x="9970" y="3952"/>
                  </a:cubicBezTo>
                  <a:cubicBezTo>
                    <a:pt x="10852" y="3952"/>
                    <a:pt x="11642" y="4347"/>
                    <a:pt x="12128" y="4985"/>
                  </a:cubicBezTo>
                  <a:cubicBezTo>
                    <a:pt x="12523" y="4772"/>
                    <a:pt x="12949" y="4681"/>
                    <a:pt x="13405" y="4681"/>
                  </a:cubicBezTo>
                  <a:cubicBezTo>
                    <a:pt x="13557" y="4681"/>
                    <a:pt x="13709" y="4681"/>
                    <a:pt x="13861" y="4711"/>
                  </a:cubicBezTo>
                  <a:cubicBezTo>
                    <a:pt x="13861" y="4711"/>
                    <a:pt x="13861" y="4681"/>
                    <a:pt x="13861" y="4681"/>
                  </a:cubicBezTo>
                  <a:cubicBezTo>
                    <a:pt x="13861" y="3131"/>
                    <a:pt x="15107" y="1885"/>
                    <a:pt x="16657" y="1885"/>
                  </a:cubicBezTo>
                  <a:cubicBezTo>
                    <a:pt x="17204" y="1885"/>
                    <a:pt x="17751" y="2067"/>
                    <a:pt x="18177" y="2371"/>
                  </a:cubicBezTo>
                  <a:cubicBezTo>
                    <a:pt x="18785" y="973"/>
                    <a:pt x="20183" y="0"/>
                    <a:pt x="21794" y="0"/>
                  </a:cubicBezTo>
                  <a:cubicBezTo>
                    <a:pt x="23679" y="0"/>
                    <a:pt x="25259" y="1338"/>
                    <a:pt x="25654" y="3131"/>
                  </a:cubicBezTo>
                  <a:cubicBezTo>
                    <a:pt x="26019" y="2948"/>
                    <a:pt x="26445" y="2827"/>
                    <a:pt x="26870" y="2827"/>
                  </a:cubicBezTo>
                  <a:cubicBezTo>
                    <a:pt x="28177" y="2827"/>
                    <a:pt x="29302" y="3739"/>
                    <a:pt x="29575" y="4955"/>
                  </a:cubicBezTo>
                  <a:cubicBezTo>
                    <a:pt x="29940" y="4772"/>
                    <a:pt x="30366" y="4681"/>
                    <a:pt x="30822" y="4681"/>
                  </a:cubicBezTo>
                  <a:cubicBezTo>
                    <a:pt x="32129" y="4681"/>
                    <a:pt x="33223" y="5593"/>
                    <a:pt x="33527" y="6809"/>
                  </a:cubicBezTo>
                  <a:cubicBezTo>
                    <a:pt x="33922" y="6201"/>
                    <a:pt x="34621" y="5775"/>
                    <a:pt x="35411" y="5775"/>
                  </a:cubicBezTo>
                  <a:cubicBezTo>
                    <a:pt x="36658" y="5775"/>
                    <a:pt x="37661" y="6778"/>
                    <a:pt x="37661" y="7994"/>
                  </a:cubicBezTo>
                  <a:cubicBezTo>
                    <a:pt x="37661" y="8572"/>
                    <a:pt x="37448" y="9119"/>
                    <a:pt x="37083" y="9514"/>
                  </a:cubicBezTo>
                  <a:lnTo>
                    <a:pt x="39515" y="9514"/>
                  </a:lnTo>
                  <a:cubicBezTo>
                    <a:pt x="39880" y="9514"/>
                    <a:pt x="40184" y="9818"/>
                    <a:pt x="40184" y="10183"/>
                  </a:cubicBezTo>
                  <a:lnTo>
                    <a:pt x="40184" y="10183"/>
                  </a:lnTo>
                  <a:cubicBezTo>
                    <a:pt x="40184" y="10578"/>
                    <a:pt x="39880" y="10882"/>
                    <a:pt x="39515" y="10882"/>
                  </a:cubicBezTo>
                  <a:lnTo>
                    <a:pt x="699" y="10882"/>
                  </a:lnTo>
                  <a:cubicBezTo>
                    <a:pt x="335" y="10882"/>
                    <a:pt x="0" y="10578"/>
                    <a:pt x="0" y="10183"/>
                  </a:cubicBezTo>
                  <a:lnTo>
                    <a:pt x="0" y="10183"/>
                  </a:lnTo>
                  <a:cubicBezTo>
                    <a:pt x="0" y="9818"/>
                    <a:pt x="335" y="9514"/>
                    <a:pt x="699" y="9514"/>
                  </a:cubicBezTo>
                  <a:close/>
                  <a:moveTo>
                    <a:pt x="41399" y="9514"/>
                  </a:moveTo>
                  <a:lnTo>
                    <a:pt x="41430" y="9514"/>
                  </a:lnTo>
                  <a:cubicBezTo>
                    <a:pt x="41794" y="9514"/>
                    <a:pt x="42098" y="9818"/>
                    <a:pt x="42098" y="10183"/>
                  </a:cubicBezTo>
                  <a:lnTo>
                    <a:pt x="42098" y="10183"/>
                  </a:lnTo>
                  <a:cubicBezTo>
                    <a:pt x="42098" y="10578"/>
                    <a:pt x="41794" y="10882"/>
                    <a:pt x="41430" y="10882"/>
                  </a:cubicBezTo>
                  <a:lnTo>
                    <a:pt x="41399" y="10882"/>
                  </a:lnTo>
                  <a:cubicBezTo>
                    <a:pt x="41035" y="10882"/>
                    <a:pt x="40731" y="10578"/>
                    <a:pt x="40731" y="10183"/>
                  </a:cubicBezTo>
                  <a:lnTo>
                    <a:pt x="40731" y="10183"/>
                  </a:lnTo>
                  <a:cubicBezTo>
                    <a:pt x="40731" y="9818"/>
                    <a:pt x="41035" y="9514"/>
                    <a:pt x="41399" y="9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2414450" y="898475"/>
              <a:ext cx="657325" cy="230275"/>
            </a:xfrm>
            <a:custGeom>
              <a:rect b="b" l="l" r="r" t="t"/>
              <a:pathLst>
                <a:path extrusionOk="0" h="9211" w="26293">
                  <a:moveTo>
                    <a:pt x="1338" y="7539"/>
                  </a:moveTo>
                  <a:lnTo>
                    <a:pt x="2128" y="7539"/>
                  </a:lnTo>
                  <a:cubicBezTo>
                    <a:pt x="2371" y="7539"/>
                    <a:pt x="2554" y="7356"/>
                    <a:pt x="2554" y="7113"/>
                  </a:cubicBezTo>
                  <a:cubicBezTo>
                    <a:pt x="2554" y="6870"/>
                    <a:pt x="2402" y="6688"/>
                    <a:pt x="2128" y="6688"/>
                  </a:cubicBezTo>
                  <a:lnTo>
                    <a:pt x="0" y="6688"/>
                  </a:lnTo>
                  <a:cubicBezTo>
                    <a:pt x="31" y="5168"/>
                    <a:pt x="1277" y="3952"/>
                    <a:pt x="2766" y="3952"/>
                  </a:cubicBezTo>
                  <a:cubicBezTo>
                    <a:pt x="3648" y="3952"/>
                    <a:pt x="4438" y="4347"/>
                    <a:pt x="4955" y="4986"/>
                  </a:cubicBezTo>
                  <a:cubicBezTo>
                    <a:pt x="5320" y="4803"/>
                    <a:pt x="5775" y="4682"/>
                    <a:pt x="6231" y="4682"/>
                  </a:cubicBezTo>
                  <a:cubicBezTo>
                    <a:pt x="6383" y="4682"/>
                    <a:pt x="6535" y="4712"/>
                    <a:pt x="6657" y="4742"/>
                  </a:cubicBezTo>
                  <a:cubicBezTo>
                    <a:pt x="6657" y="4712"/>
                    <a:pt x="6657" y="4712"/>
                    <a:pt x="6657" y="4682"/>
                  </a:cubicBezTo>
                  <a:cubicBezTo>
                    <a:pt x="6657" y="3162"/>
                    <a:pt x="7903" y="1916"/>
                    <a:pt x="9453" y="1916"/>
                  </a:cubicBezTo>
                  <a:cubicBezTo>
                    <a:pt x="10031" y="1916"/>
                    <a:pt x="10548" y="2068"/>
                    <a:pt x="11004" y="2372"/>
                  </a:cubicBezTo>
                  <a:cubicBezTo>
                    <a:pt x="11611" y="973"/>
                    <a:pt x="12979" y="1"/>
                    <a:pt x="14621" y="1"/>
                  </a:cubicBezTo>
                  <a:cubicBezTo>
                    <a:pt x="16505" y="1"/>
                    <a:pt x="18086" y="1338"/>
                    <a:pt x="18450" y="3131"/>
                  </a:cubicBezTo>
                  <a:cubicBezTo>
                    <a:pt x="18846" y="2949"/>
                    <a:pt x="19241" y="2858"/>
                    <a:pt x="19697" y="2858"/>
                  </a:cubicBezTo>
                  <a:cubicBezTo>
                    <a:pt x="21004" y="2858"/>
                    <a:pt x="22098" y="3739"/>
                    <a:pt x="22402" y="4986"/>
                  </a:cubicBezTo>
                  <a:cubicBezTo>
                    <a:pt x="22767" y="4803"/>
                    <a:pt x="23192" y="4682"/>
                    <a:pt x="23618" y="4682"/>
                  </a:cubicBezTo>
                  <a:cubicBezTo>
                    <a:pt x="24894" y="4682"/>
                    <a:pt x="25958" y="5533"/>
                    <a:pt x="26293" y="6688"/>
                  </a:cubicBezTo>
                  <a:lnTo>
                    <a:pt x="14925" y="6688"/>
                  </a:lnTo>
                  <a:cubicBezTo>
                    <a:pt x="14681" y="6688"/>
                    <a:pt x="14499" y="6870"/>
                    <a:pt x="14499" y="7113"/>
                  </a:cubicBezTo>
                  <a:cubicBezTo>
                    <a:pt x="14499" y="7356"/>
                    <a:pt x="14681" y="7539"/>
                    <a:pt x="14925" y="7539"/>
                  </a:cubicBezTo>
                  <a:lnTo>
                    <a:pt x="18420" y="7539"/>
                  </a:lnTo>
                  <a:cubicBezTo>
                    <a:pt x="18876" y="7539"/>
                    <a:pt x="19271" y="7934"/>
                    <a:pt x="19271" y="8390"/>
                  </a:cubicBezTo>
                  <a:lnTo>
                    <a:pt x="19271" y="8390"/>
                  </a:lnTo>
                  <a:cubicBezTo>
                    <a:pt x="19271" y="8846"/>
                    <a:pt x="18876" y="9211"/>
                    <a:pt x="18420" y="9211"/>
                  </a:cubicBezTo>
                  <a:lnTo>
                    <a:pt x="1338" y="9211"/>
                  </a:lnTo>
                  <a:cubicBezTo>
                    <a:pt x="882" y="9211"/>
                    <a:pt x="517" y="8846"/>
                    <a:pt x="517" y="8390"/>
                  </a:cubicBezTo>
                  <a:lnTo>
                    <a:pt x="517" y="8390"/>
                  </a:lnTo>
                  <a:cubicBezTo>
                    <a:pt x="517" y="7934"/>
                    <a:pt x="882" y="7539"/>
                    <a:pt x="1338" y="7539"/>
                  </a:cubicBezTo>
                  <a:close/>
                  <a:moveTo>
                    <a:pt x="20852" y="7539"/>
                  </a:moveTo>
                  <a:cubicBezTo>
                    <a:pt x="20396" y="7539"/>
                    <a:pt x="20031" y="7934"/>
                    <a:pt x="20031" y="8390"/>
                  </a:cubicBezTo>
                  <a:lnTo>
                    <a:pt x="20031" y="8390"/>
                  </a:lnTo>
                  <a:cubicBezTo>
                    <a:pt x="20031" y="8846"/>
                    <a:pt x="20396" y="9211"/>
                    <a:pt x="20852" y="9211"/>
                  </a:cubicBezTo>
                  <a:lnTo>
                    <a:pt x="20882" y="9211"/>
                  </a:lnTo>
                  <a:cubicBezTo>
                    <a:pt x="21338" y="9211"/>
                    <a:pt x="21703" y="8846"/>
                    <a:pt x="21703" y="8390"/>
                  </a:cubicBezTo>
                  <a:lnTo>
                    <a:pt x="21703" y="8390"/>
                  </a:lnTo>
                  <a:cubicBezTo>
                    <a:pt x="21703" y="7934"/>
                    <a:pt x="21338" y="7539"/>
                    <a:pt x="20882" y="75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" name="Google Shape;383;p7"/>
          <p:cNvGrpSpPr/>
          <p:nvPr/>
        </p:nvGrpSpPr>
        <p:grpSpPr>
          <a:xfrm flipH="1">
            <a:off x="8394192" y="273003"/>
            <a:ext cx="373419" cy="350637"/>
            <a:chOff x="3708550" y="3474950"/>
            <a:chExt cx="256100" cy="240475"/>
          </a:xfrm>
        </p:grpSpPr>
        <p:sp>
          <p:nvSpPr>
            <p:cNvPr id="384" name="Google Shape;384;p7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7"/>
          <p:cNvSpPr txBox="1"/>
          <p:nvPr>
            <p:ph idx="1" type="subTitle"/>
          </p:nvPr>
        </p:nvSpPr>
        <p:spPr>
          <a:xfrm>
            <a:off x="4601513" y="2983400"/>
            <a:ext cx="3713400" cy="9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7" name="Google Shape;387;p7"/>
          <p:cNvSpPr txBox="1"/>
          <p:nvPr>
            <p:ph type="title"/>
          </p:nvPr>
        </p:nvSpPr>
        <p:spPr>
          <a:xfrm>
            <a:off x="4601513" y="1183600"/>
            <a:ext cx="3713400" cy="18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88" name="Google Shape;388;p7"/>
          <p:cNvSpPr/>
          <p:nvPr>
            <p:ph idx="2" type="pic"/>
          </p:nvPr>
        </p:nvSpPr>
        <p:spPr>
          <a:xfrm>
            <a:off x="829088" y="964050"/>
            <a:ext cx="3215400" cy="321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8"/>
          <p:cNvGrpSpPr/>
          <p:nvPr/>
        </p:nvGrpSpPr>
        <p:grpSpPr>
          <a:xfrm flipH="1" rot="900019">
            <a:off x="8396201" y="151621"/>
            <a:ext cx="524402" cy="431815"/>
            <a:chOff x="7315125" y="1121525"/>
            <a:chExt cx="1112525" cy="916100"/>
          </a:xfrm>
        </p:grpSpPr>
        <p:sp>
          <p:nvSpPr>
            <p:cNvPr id="391" name="Google Shape;391;p8"/>
            <p:cNvSpPr/>
            <p:nvPr/>
          </p:nvSpPr>
          <p:spPr>
            <a:xfrm>
              <a:off x="7315125" y="1121525"/>
              <a:ext cx="1112525" cy="792675"/>
            </a:xfrm>
            <a:custGeom>
              <a:rect b="b" l="l" r="r" t="t"/>
              <a:pathLst>
                <a:path extrusionOk="0" h="31707" w="44501">
                  <a:moveTo>
                    <a:pt x="21718" y="1"/>
                  </a:moveTo>
                  <a:cubicBezTo>
                    <a:pt x="16027" y="1"/>
                    <a:pt x="10701" y="509"/>
                    <a:pt x="7873" y="989"/>
                  </a:cubicBezTo>
                  <a:cubicBezTo>
                    <a:pt x="1" y="2326"/>
                    <a:pt x="2037" y="13816"/>
                    <a:pt x="1733" y="22084"/>
                  </a:cubicBezTo>
                  <a:cubicBezTo>
                    <a:pt x="1449" y="29752"/>
                    <a:pt x="13758" y="31707"/>
                    <a:pt x="24263" y="31707"/>
                  </a:cubicBezTo>
                  <a:cubicBezTo>
                    <a:pt x="29497" y="31707"/>
                    <a:pt x="34283" y="31221"/>
                    <a:pt x="36840" y="30716"/>
                  </a:cubicBezTo>
                  <a:cubicBezTo>
                    <a:pt x="44500" y="29166"/>
                    <a:pt x="44135" y="17676"/>
                    <a:pt x="43558" y="7889"/>
                  </a:cubicBezTo>
                  <a:cubicBezTo>
                    <a:pt x="43188" y="1617"/>
                    <a:pt x="31872" y="1"/>
                    <a:pt x="217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7815150" y="1808100"/>
              <a:ext cx="177825" cy="229525"/>
            </a:xfrm>
            <a:custGeom>
              <a:rect b="b" l="l" r="r" t="t"/>
              <a:pathLst>
                <a:path extrusionOk="0" h="9181" w="7113">
                  <a:moveTo>
                    <a:pt x="5016" y="1"/>
                  </a:moveTo>
                  <a:lnTo>
                    <a:pt x="0" y="943"/>
                  </a:lnTo>
                  <a:cubicBezTo>
                    <a:pt x="0" y="943"/>
                    <a:pt x="2888" y="9180"/>
                    <a:pt x="5016" y="9180"/>
                  </a:cubicBezTo>
                  <a:cubicBezTo>
                    <a:pt x="7113" y="9180"/>
                    <a:pt x="5016" y="1"/>
                    <a:pt x="50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8"/>
          <p:cNvGrpSpPr/>
          <p:nvPr/>
        </p:nvGrpSpPr>
        <p:grpSpPr>
          <a:xfrm>
            <a:off x="3551508" y="106163"/>
            <a:ext cx="2403704" cy="522741"/>
            <a:chOff x="4007175" y="1128725"/>
            <a:chExt cx="2166475" cy="471150"/>
          </a:xfrm>
        </p:grpSpPr>
        <p:sp>
          <p:nvSpPr>
            <p:cNvPr id="394" name="Google Shape;394;p8"/>
            <p:cNvSpPr/>
            <p:nvPr/>
          </p:nvSpPr>
          <p:spPr>
            <a:xfrm>
              <a:off x="4007175" y="1128725"/>
              <a:ext cx="2166475" cy="386050"/>
            </a:xfrm>
            <a:custGeom>
              <a:rect b="b" l="l" r="r" t="t"/>
              <a:pathLst>
                <a:path extrusionOk="0" h="15442" w="86659">
                  <a:moveTo>
                    <a:pt x="1308" y="12858"/>
                  </a:moveTo>
                  <a:lnTo>
                    <a:pt x="3527" y="12858"/>
                  </a:lnTo>
                  <a:cubicBezTo>
                    <a:pt x="3496" y="12676"/>
                    <a:pt x="3466" y="12524"/>
                    <a:pt x="3466" y="12341"/>
                  </a:cubicBezTo>
                  <a:cubicBezTo>
                    <a:pt x="3466" y="10639"/>
                    <a:pt x="4864" y="9271"/>
                    <a:pt x="6566" y="9271"/>
                  </a:cubicBezTo>
                  <a:cubicBezTo>
                    <a:pt x="7204" y="9271"/>
                    <a:pt x="7782" y="9454"/>
                    <a:pt x="8268" y="9788"/>
                  </a:cubicBezTo>
                  <a:cubicBezTo>
                    <a:pt x="8481" y="8967"/>
                    <a:pt x="9211" y="8390"/>
                    <a:pt x="10092" y="8390"/>
                  </a:cubicBezTo>
                  <a:cubicBezTo>
                    <a:pt x="10366" y="8390"/>
                    <a:pt x="10639" y="8451"/>
                    <a:pt x="10882" y="8542"/>
                  </a:cubicBezTo>
                  <a:cubicBezTo>
                    <a:pt x="11490" y="6140"/>
                    <a:pt x="13679" y="4347"/>
                    <a:pt x="16262" y="4347"/>
                  </a:cubicBezTo>
                  <a:cubicBezTo>
                    <a:pt x="18177" y="4347"/>
                    <a:pt x="19879" y="5320"/>
                    <a:pt x="20883" y="6779"/>
                  </a:cubicBezTo>
                  <a:cubicBezTo>
                    <a:pt x="21430" y="6171"/>
                    <a:pt x="22220" y="5806"/>
                    <a:pt x="23101" y="5806"/>
                  </a:cubicBezTo>
                  <a:cubicBezTo>
                    <a:pt x="23983" y="5806"/>
                    <a:pt x="24804" y="6171"/>
                    <a:pt x="25351" y="6779"/>
                  </a:cubicBezTo>
                  <a:cubicBezTo>
                    <a:pt x="25807" y="2949"/>
                    <a:pt x="29059" y="1"/>
                    <a:pt x="33010" y="1"/>
                  </a:cubicBezTo>
                  <a:cubicBezTo>
                    <a:pt x="37266" y="1"/>
                    <a:pt x="40731" y="3466"/>
                    <a:pt x="40731" y="7721"/>
                  </a:cubicBezTo>
                  <a:cubicBezTo>
                    <a:pt x="40731" y="7873"/>
                    <a:pt x="40731" y="8055"/>
                    <a:pt x="40731" y="8207"/>
                  </a:cubicBezTo>
                  <a:lnTo>
                    <a:pt x="40731" y="8207"/>
                  </a:lnTo>
                  <a:cubicBezTo>
                    <a:pt x="40853" y="6900"/>
                    <a:pt x="41947" y="5867"/>
                    <a:pt x="43284" y="5867"/>
                  </a:cubicBezTo>
                  <a:cubicBezTo>
                    <a:pt x="44713" y="5867"/>
                    <a:pt x="45837" y="6992"/>
                    <a:pt x="45837" y="8420"/>
                  </a:cubicBezTo>
                  <a:cubicBezTo>
                    <a:pt x="45837" y="8572"/>
                    <a:pt x="45837" y="8754"/>
                    <a:pt x="45807" y="8906"/>
                  </a:cubicBezTo>
                  <a:cubicBezTo>
                    <a:pt x="45959" y="8846"/>
                    <a:pt x="46141" y="8815"/>
                    <a:pt x="46324" y="8815"/>
                  </a:cubicBezTo>
                  <a:cubicBezTo>
                    <a:pt x="47236" y="8815"/>
                    <a:pt x="47996" y="9575"/>
                    <a:pt x="47996" y="10487"/>
                  </a:cubicBezTo>
                  <a:cubicBezTo>
                    <a:pt x="47996" y="10669"/>
                    <a:pt x="47965" y="10821"/>
                    <a:pt x="47935" y="10973"/>
                  </a:cubicBezTo>
                  <a:lnTo>
                    <a:pt x="51521" y="10973"/>
                  </a:lnTo>
                  <a:cubicBezTo>
                    <a:pt x="51491" y="10821"/>
                    <a:pt x="51461" y="10669"/>
                    <a:pt x="51461" y="10517"/>
                  </a:cubicBezTo>
                  <a:cubicBezTo>
                    <a:pt x="51461" y="9818"/>
                    <a:pt x="51947" y="9210"/>
                    <a:pt x="52585" y="8998"/>
                  </a:cubicBezTo>
                  <a:cubicBezTo>
                    <a:pt x="52616" y="7843"/>
                    <a:pt x="53558" y="6931"/>
                    <a:pt x="54743" y="6931"/>
                  </a:cubicBezTo>
                  <a:cubicBezTo>
                    <a:pt x="55230" y="6931"/>
                    <a:pt x="55655" y="7083"/>
                    <a:pt x="56020" y="7356"/>
                  </a:cubicBezTo>
                  <a:cubicBezTo>
                    <a:pt x="56689" y="6536"/>
                    <a:pt x="57722" y="5988"/>
                    <a:pt x="58877" y="5988"/>
                  </a:cubicBezTo>
                  <a:cubicBezTo>
                    <a:pt x="58999" y="5988"/>
                    <a:pt x="59120" y="5988"/>
                    <a:pt x="59242" y="6019"/>
                  </a:cubicBezTo>
                  <a:cubicBezTo>
                    <a:pt x="60184" y="3101"/>
                    <a:pt x="62889" y="1004"/>
                    <a:pt x="66111" y="1004"/>
                  </a:cubicBezTo>
                  <a:cubicBezTo>
                    <a:pt x="69333" y="1004"/>
                    <a:pt x="72039" y="3101"/>
                    <a:pt x="72981" y="5988"/>
                  </a:cubicBezTo>
                  <a:cubicBezTo>
                    <a:pt x="73102" y="5958"/>
                    <a:pt x="73254" y="5958"/>
                    <a:pt x="73406" y="5958"/>
                  </a:cubicBezTo>
                  <a:cubicBezTo>
                    <a:pt x="74592" y="5958"/>
                    <a:pt x="75595" y="6748"/>
                    <a:pt x="75929" y="7812"/>
                  </a:cubicBezTo>
                  <a:cubicBezTo>
                    <a:pt x="76172" y="7751"/>
                    <a:pt x="76446" y="7721"/>
                    <a:pt x="76719" y="7721"/>
                  </a:cubicBezTo>
                  <a:cubicBezTo>
                    <a:pt x="78209" y="7721"/>
                    <a:pt x="79455" y="8754"/>
                    <a:pt x="79789" y="10153"/>
                  </a:cubicBezTo>
                  <a:lnTo>
                    <a:pt x="79881" y="10153"/>
                  </a:lnTo>
                  <a:lnTo>
                    <a:pt x="79881" y="10213"/>
                  </a:lnTo>
                  <a:cubicBezTo>
                    <a:pt x="80093" y="10183"/>
                    <a:pt x="80306" y="10153"/>
                    <a:pt x="80519" y="10153"/>
                  </a:cubicBezTo>
                  <a:cubicBezTo>
                    <a:pt x="81978" y="10153"/>
                    <a:pt x="83163" y="11338"/>
                    <a:pt x="83163" y="12797"/>
                  </a:cubicBezTo>
                  <a:cubicBezTo>
                    <a:pt x="83163" y="12797"/>
                    <a:pt x="83163" y="12828"/>
                    <a:pt x="83163" y="12858"/>
                  </a:cubicBezTo>
                  <a:lnTo>
                    <a:pt x="85352" y="12858"/>
                  </a:lnTo>
                  <a:cubicBezTo>
                    <a:pt x="86081" y="12858"/>
                    <a:pt x="86659" y="13435"/>
                    <a:pt x="86659" y="14135"/>
                  </a:cubicBezTo>
                  <a:lnTo>
                    <a:pt x="86659" y="14135"/>
                  </a:lnTo>
                  <a:cubicBezTo>
                    <a:pt x="86659" y="14864"/>
                    <a:pt x="86081" y="15442"/>
                    <a:pt x="85352" y="15442"/>
                  </a:cubicBezTo>
                  <a:lnTo>
                    <a:pt x="80519" y="15442"/>
                  </a:lnTo>
                  <a:lnTo>
                    <a:pt x="79881" y="15442"/>
                  </a:lnTo>
                  <a:lnTo>
                    <a:pt x="73315" y="15442"/>
                  </a:lnTo>
                  <a:lnTo>
                    <a:pt x="6566" y="15442"/>
                  </a:lnTo>
                  <a:lnTo>
                    <a:pt x="1308" y="15442"/>
                  </a:lnTo>
                  <a:cubicBezTo>
                    <a:pt x="578" y="15442"/>
                    <a:pt x="1" y="14864"/>
                    <a:pt x="1" y="14135"/>
                  </a:cubicBezTo>
                  <a:lnTo>
                    <a:pt x="1" y="14135"/>
                  </a:lnTo>
                  <a:cubicBezTo>
                    <a:pt x="1" y="13435"/>
                    <a:pt x="578" y="12858"/>
                    <a:pt x="1308" y="12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4228300" y="1242700"/>
              <a:ext cx="1758425" cy="357175"/>
            </a:xfrm>
            <a:custGeom>
              <a:rect b="b" l="l" r="r" t="t"/>
              <a:pathLst>
                <a:path extrusionOk="0" h="14287" w="70337">
                  <a:moveTo>
                    <a:pt x="43376" y="7965"/>
                  </a:moveTo>
                  <a:cubicBezTo>
                    <a:pt x="42798" y="8147"/>
                    <a:pt x="42372" y="8664"/>
                    <a:pt x="42372" y="9302"/>
                  </a:cubicBezTo>
                  <a:cubicBezTo>
                    <a:pt x="42372" y="9454"/>
                    <a:pt x="42403" y="9576"/>
                    <a:pt x="42433" y="9697"/>
                  </a:cubicBezTo>
                  <a:lnTo>
                    <a:pt x="39242" y="9697"/>
                  </a:lnTo>
                  <a:cubicBezTo>
                    <a:pt x="39302" y="9576"/>
                    <a:pt x="39302" y="9424"/>
                    <a:pt x="39302" y="9272"/>
                  </a:cubicBezTo>
                  <a:cubicBezTo>
                    <a:pt x="39302" y="8451"/>
                    <a:pt x="38634" y="7813"/>
                    <a:pt x="37843" y="7813"/>
                  </a:cubicBezTo>
                  <a:cubicBezTo>
                    <a:pt x="37661" y="7813"/>
                    <a:pt x="37509" y="7843"/>
                    <a:pt x="37388" y="7873"/>
                  </a:cubicBezTo>
                  <a:cubicBezTo>
                    <a:pt x="37388" y="7752"/>
                    <a:pt x="37418" y="7600"/>
                    <a:pt x="37418" y="7448"/>
                  </a:cubicBezTo>
                  <a:cubicBezTo>
                    <a:pt x="37418" y="6202"/>
                    <a:pt x="36415" y="5199"/>
                    <a:pt x="35169" y="5199"/>
                  </a:cubicBezTo>
                  <a:cubicBezTo>
                    <a:pt x="33983" y="5199"/>
                    <a:pt x="33011" y="6110"/>
                    <a:pt x="32919" y="7265"/>
                  </a:cubicBezTo>
                  <a:lnTo>
                    <a:pt x="32889" y="7265"/>
                  </a:lnTo>
                  <a:cubicBezTo>
                    <a:pt x="32889" y="7113"/>
                    <a:pt x="32919" y="6992"/>
                    <a:pt x="32919" y="6840"/>
                  </a:cubicBezTo>
                  <a:cubicBezTo>
                    <a:pt x="32919" y="5563"/>
                    <a:pt x="32555" y="4347"/>
                    <a:pt x="31947" y="3344"/>
                  </a:cubicBezTo>
                  <a:cubicBezTo>
                    <a:pt x="31916" y="3436"/>
                    <a:pt x="31916" y="3557"/>
                    <a:pt x="31886" y="3648"/>
                  </a:cubicBezTo>
                  <a:lnTo>
                    <a:pt x="31886" y="3648"/>
                  </a:lnTo>
                  <a:cubicBezTo>
                    <a:pt x="31886" y="3527"/>
                    <a:pt x="31886" y="3375"/>
                    <a:pt x="31886" y="3253"/>
                  </a:cubicBezTo>
                  <a:cubicBezTo>
                    <a:pt x="30701" y="1308"/>
                    <a:pt x="28542" y="1"/>
                    <a:pt x="26080" y="1"/>
                  </a:cubicBezTo>
                  <a:cubicBezTo>
                    <a:pt x="22615" y="1"/>
                    <a:pt x="19728" y="2615"/>
                    <a:pt x="19333" y="5989"/>
                  </a:cubicBezTo>
                  <a:cubicBezTo>
                    <a:pt x="18816" y="5472"/>
                    <a:pt x="18117" y="5138"/>
                    <a:pt x="17357" y="5138"/>
                  </a:cubicBezTo>
                  <a:cubicBezTo>
                    <a:pt x="16566" y="5138"/>
                    <a:pt x="15867" y="5472"/>
                    <a:pt x="15351" y="5989"/>
                  </a:cubicBezTo>
                  <a:cubicBezTo>
                    <a:pt x="14469" y="4712"/>
                    <a:pt x="13010" y="3861"/>
                    <a:pt x="11308" y="3861"/>
                  </a:cubicBezTo>
                  <a:cubicBezTo>
                    <a:pt x="8998" y="3861"/>
                    <a:pt x="7083" y="5442"/>
                    <a:pt x="6566" y="7569"/>
                  </a:cubicBezTo>
                  <a:cubicBezTo>
                    <a:pt x="6354" y="7478"/>
                    <a:pt x="6110" y="7417"/>
                    <a:pt x="5867" y="7417"/>
                  </a:cubicBezTo>
                  <a:cubicBezTo>
                    <a:pt x="5077" y="7417"/>
                    <a:pt x="4439" y="7934"/>
                    <a:pt x="4256" y="8664"/>
                  </a:cubicBezTo>
                  <a:cubicBezTo>
                    <a:pt x="3800" y="8360"/>
                    <a:pt x="3284" y="8208"/>
                    <a:pt x="2736" y="8208"/>
                  </a:cubicBezTo>
                  <a:cubicBezTo>
                    <a:pt x="1247" y="8208"/>
                    <a:pt x="31" y="9393"/>
                    <a:pt x="1" y="10883"/>
                  </a:cubicBezTo>
                  <a:lnTo>
                    <a:pt x="26384" y="10883"/>
                  </a:lnTo>
                  <a:cubicBezTo>
                    <a:pt x="26719" y="10883"/>
                    <a:pt x="26992" y="11156"/>
                    <a:pt x="26992" y="11460"/>
                  </a:cubicBezTo>
                  <a:cubicBezTo>
                    <a:pt x="26992" y="11794"/>
                    <a:pt x="26080" y="12038"/>
                    <a:pt x="26384" y="12038"/>
                  </a:cubicBezTo>
                  <a:lnTo>
                    <a:pt x="24773" y="12038"/>
                  </a:lnTo>
                  <a:cubicBezTo>
                    <a:pt x="24165" y="12038"/>
                    <a:pt x="23679" y="12554"/>
                    <a:pt x="23679" y="13162"/>
                  </a:cubicBezTo>
                  <a:lnTo>
                    <a:pt x="23679" y="13162"/>
                  </a:lnTo>
                  <a:cubicBezTo>
                    <a:pt x="23679" y="13770"/>
                    <a:pt x="24165" y="14287"/>
                    <a:pt x="24773" y="14287"/>
                  </a:cubicBezTo>
                  <a:lnTo>
                    <a:pt x="64926" y="14287"/>
                  </a:lnTo>
                  <a:cubicBezTo>
                    <a:pt x="65534" y="14287"/>
                    <a:pt x="66051" y="13770"/>
                    <a:pt x="66051" y="13162"/>
                  </a:cubicBezTo>
                  <a:lnTo>
                    <a:pt x="66051" y="13162"/>
                  </a:lnTo>
                  <a:cubicBezTo>
                    <a:pt x="66051" y="12554"/>
                    <a:pt x="65534" y="12038"/>
                    <a:pt x="64926" y="12038"/>
                  </a:cubicBezTo>
                  <a:lnTo>
                    <a:pt x="62646" y="12038"/>
                  </a:lnTo>
                  <a:cubicBezTo>
                    <a:pt x="62342" y="12038"/>
                    <a:pt x="62069" y="11794"/>
                    <a:pt x="62069" y="11460"/>
                  </a:cubicBezTo>
                  <a:cubicBezTo>
                    <a:pt x="62069" y="11156"/>
                    <a:pt x="63042" y="10883"/>
                    <a:pt x="62646" y="10883"/>
                  </a:cubicBezTo>
                  <a:lnTo>
                    <a:pt x="64470" y="10883"/>
                  </a:lnTo>
                  <a:lnTo>
                    <a:pt x="70336" y="10883"/>
                  </a:lnTo>
                  <a:cubicBezTo>
                    <a:pt x="70124" y="9788"/>
                    <a:pt x="69181" y="8968"/>
                    <a:pt x="68026" y="8968"/>
                  </a:cubicBezTo>
                  <a:cubicBezTo>
                    <a:pt x="67844" y="8968"/>
                    <a:pt x="67662" y="8998"/>
                    <a:pt x="67479" y="9028"/>
                  </a:cubicBezTo>
                  <a:lnTo>
                    <a:pt x="67479" y="8968"/>
                  </a:lnTo>
                  <a:lnTo>
                    <a:pt x="67388" y="8968"/>
                  </a:lnTo>
                  <a:cubicBezTo>
                    <a:pt x="67084" y="7752"/>
                    <a:pt x="65990" y="6840"/>
                    <a:pt x="64653" y="6840"/>
                  </a:cubicBezTo>
                  <a:cubicBezTo>
                    <a:pt x="64440" y="6840"/>
                    <a:pt x="64197" y="6870"/>
                    <a:pt x="63984" y="6931"/>
                  </a:cubicBezTo>
                  <a:cubicBezTo>
                    <a:pt x="63680" y="5958"/>
                    <a:pt x="62798" y="5259"/>
                    <a:pt x="61735" y="5259"/>
                  </a:cubicBezTo>
                  <a:cubicBezTo>
                    <a:pt x="61613" y="5259"/>
                    <a:pt x="61491" y="5290"/>
                    <a:pt x="61370" y="5290"/>
                  </a:cubicBezTo>
                  <a:cubicBezTo>
                    <a:pt x="60549" y="2737"/>
                    <a:pt x="58148" y="913"/>
                    <a:pt x="55321" y="913"/>
                  </a:cubicBezTo>
                  <a:cubicBezTo>
                    <a:pt x="52464" y="913"/>
                    <a:pt x="50063" y="2767"/>
                    <a:pt x="49242" y="5320"/>
                  </a:cubicBezTo>
                  <a:cubicBezTo>
                    <a:pt x="49151" y="5320"/>
                    <a:pt x="49029" y="5290"/>
                    <a:pt x="48908" y="5290"/>
                  </a:cubicBezTo>
                  <a:cubicBezTo>
                    <a:pt x="47904" y="5290"/>
                    <a:pt x="46993" y="5776"/>
                    <a:pt x="46415" y="6506"/>
                  </a:cubicBezTo>
                  <a:cubicBezTo>
                    <a:pt x="46081" y="6262"/>
                    <a:pt x="45686" y="6141"/>
                    <a:pt x="45260" y="6141"/>
                  </a:cubicBezTo>
                  <a:cubicBezTo>
                    <a:pt x="44227" y="6141"/>
                    <a:pt x="43406" y="6961"/>
                    <a:pt x="43376" y="7965"/>
                  </a:cubicBezTo>
                  <a:close/>
                  <a:moveTo>
                    <a:pt x="21187" y="12038"/>
                  </a:moveTo>
                  <a:cubicBezTo>
                    <a:pt x="21795" y="12038"/>
                    <a:pt x="22311" y="12554"/>
                    <a:pt x="22311" y="13162"/>
                  </a:cubicBezTo>
                  <a:lnTo>
                    <a:pt x="22311" y="13162"/>
                  </a:lnTo>
                  <a:cubicBezTo>
                    <a:pt x="22311" y="13770"/>
                    <a:pt x="21795" y="14287"/>
                    <a:pt x="21187" y="14287"/>
                  </a:cubicBezTo>
                  <a:lnTo>
                    <a:pt x="21156" y="14287"/>
                  </a:lnTo>
                  <a:cubicBezTo>
                    <a:pt x="20548" y="14287"/>
                    <a:pt x="20032" y="13770"/>
                    <a:pt x="20032" y="13162"/>
                  </a:cubicBezTo>
                  <a:lnTo>
                    <a:pt x="20032" y="13162"/>
                  </a:lnTo>
                  <a:cubicBezTo>
                    <a:pt x="20032" y="12554"/>
                    <a:pt x="20548" y="12038"/>
                    <a:pt x="21156" y="120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8"/>
          <p:cNvSpPr txBox="1"/>
          <p:nvPr>
            <p:ph type="title"/>
          </p:nvPr>
        </p:nvSpPr>
        <p:spPr>
          <a:xfrm>
            <a:off x="3016975" y="1205250"/>
            <a:ext cx="5413800" cy="27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9"/>
          <p:cNvGrpSpPr/>
          <p:nvPr/>
        </p:nvGrpSpPr>
        <p:grpSpPr>
          <a:xfrm>
            <a:off x="2799645" y="3920787"/>
            <a:ext cx="3555360" cy="1969672"/>
            <a:chOff x="774567" y="3920787"/>
            <a:chExt cx="3555360" cy="1969672"/>
          </a:xfrm>
        </p:grpSpPr>
        <p:grpSp>
          <p:nvGrpSpPr>
            <p:cNvPr id="399" name="Google Shape;399;p9"/>
            <p:cNvGrpSpPr/>
            <p:nvPr/>
          </p:nvGrpSpPr>
          <p:grpSpPr>
            <a:xfrm>
              <a:off x="1305558" y="4039600"/>
              <a:ext cx="554522" cy="1551488"/>
              <a:chOff x="-1044450" y="1559250"/>
              <a:chExt cx="1313100" cy="3673900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5" name="Google Shape;405;p9"/>
            <p:cNvGrpSpPr/>
            <p:nvPr/>
          </p:nvGrpSpPr>
          <p:grpSpPr>
            <a:xfrm>
              <a:off x="1816552" y="3920787"/>
              <a:ext cx="554522" cy="1757190"/>
              <a:chOff x="689500" y="2924525"/>
              <a:chExt cx="1313100" cy="4161000"/>
            </a:xfrm>
          </p:grpSpPr>
          <p:sp>
            <p:nvSpPr>
              <p:cNvPr id="406" name="Google Shape;406;p9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1" name="Google Shape;411;p9"/>
            <p:cNvGrpSpPr/>
            <p:nvPr/>
          </p:nvGrpSpPr>
          <p:grpSpPr>
            <a:xfrm>
              <a:off x="2335054" y="4089760"/>
              <a:ext cx="554522" cy="1757190"/>
              <a:chOff x="689500" y="2924525"/>
              <a:chExt cx="1313100" cy="4161000"/>
            </a:xfrm>
          </p:grpSpPr>
          <p:sp>
            <p:nvSpPr>
              <p:cNvPr id="412" name="Google Shape;412;p9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9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7" name="Google Shape;417;p9"/>
            <p:cNvGrpSpPr/>
            <p:nvPr/>
          </p:nvGrpSpPr>
          <p:grpSpPr>
            <a:xfrm>
              <a:off x="2769660" y="4236094"/>
              <a:ext cx="554522" cy="1551488"/>
              <a:chOff x="-1044450" y="1559250"/>
              <a:chExt cx="1313100" cy="3673900"/>
            </a:xfrm>
          </p:grpSpPr>
          <p:sp>
            <p:nvSpPr>
              <p:cNvPr id="418" name="Google Shape;418;p9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9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9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9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" name="Google Shape;423;p9"/>
            <p:cNvGrpSpPr/>
            <p:nvPr/>
          </p:nvGrpSpPr>
          <p:grpSpPr>
            <a:xfrm>
              <a:off x="3266958" y="4126465"/>
              <a:ext cx="554522" cy="1551488"/>
              <a:chOff x="-1044450" y="1559250"/>
              <a:chExt cx="1313100" cy="3673900"/>
            </a:xfrm>
          </p:grpSpPr>
          <p:sp>
            <p:nvSpPr>
              <p:cNvPr id="424" name="Google Shape;424;p9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9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9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9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9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9" name="Google Shape;429;p9"/>
            <p:cNvGrpSpPr/>
            <p:nvPr/>
          </p:nvGrpSpPr>
          <p:grpSpPr>
            <a:xfrm>
              <a:off x="3775404" y="4133269"/>
              <a:ext cx="554522" cy="1757190"/>
              <a:chOff x="689500" y="2924525"/>
              <a:chExt cx="1313100" cy="4161000"/>
            </a:xfrm>
          </p:grpSpPr>
          <p:sp>
            <p:nvSpPr>
              <p:cNvPr id="430" name="Google Shape;430;p9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9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9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9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9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5" name="Google Shape;435;p9"/>
            <p:cNvGrpSpPr/>
            <p:nvPr/>
          </p:nvGrpSpPr>
          <p:grpSpPr>
            <a:xfrm>
              <a:off x="774567" y="4039594"/>
              <a:ext cx="554522" cy="1757190"/>
              <a:chOff x="689500" y="2924525"/>
              <a:chExt cx="1313100" cy="4161000"/>
            </a:xfrm>
          </p:grpSpPr>
          <p:sp>
            <p:nvSpPr>
              <p:cNvPr id="436" name="Google Shape;436;p9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9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9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9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9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1" name="Google Shape;441;p9"/>
          <p:cNvSpPr txBox="1"/>
          <p:nvPr>
            <p:ph type="title"/>
          </p:nvPr>
        </p:nvSpPr>
        <p:spPr>
          <a:xfrm>
            <a:off x="2209950" y="1348675"/>
            <a:ext cx="47241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2" name="Google Shape;442;p9"/>
          <p:cNvSpPr txBox="1"/>
          <p:nvPr>
            <p:ph idx="1" type="subTitle"/>
          </p:nvPr>
        </p:nvSpPr>
        <p:spPr>
          <a:xfrm>
            <a:off x="2209950" y="2261825"/>
            <a:ext cx="4724100" cy="12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0"/>
          <p:cNvSpPr txBox="1"/>
          <p:nvPr>
            <p:ph type="title"/>
          </p:nvPr>
        </p:nvSpPr>
        <p:spPr>
          <a:xfrm>
            <a:off x="713225" y="3967925"/>
            <a:ext cx="7717500" cy="6315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 sz="3500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ebo Black"/>
              <a:buNone/>
              <a:defRPr sz="2800">
                <a:solidFill>
                  <a:schemeClr val="dk1"/>
                </a:solidFill>
                <a:latin typeface="Heebo Black"/>
                <a:ea typeface="Heebo Black"/>
                <a:cs typeface="Heebo Black"/>
                <a:sym typeface="Heeb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ebo Black"/>
              <a:buNone/>
              <a:defRPr sz="2800">
                <a:solidFill>
                  <a:schemeClr val="dk1"/>
                </a:solidFill>
                <a:latin typeface="Heebo Black"/>
                <a:ea typeface="Heebo Black"/>
                <a:cs typeface="Heebo Black"/>
                <a:sym typeface="Heeb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ebo Black"/>
              <a:buNone/>
              <a:defRPr sz="2800">
                <a:solidFill>
                  <a:schemeClr val="dk1"/>
                </a:solidFill>
                <a:latin typeface="Heebo Black"/>
                <a:ea typeface="Heebo Black"/>
                <a:cs typeface="Heebo Black"/>
                <a:sym typeface="Heeb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ebo Black"/>
              <a:buNone/>
              <a:defRPr sz="2800">
                <a:solidFill>
                  <a:schemeClr val="dk1"/>
                </a:solidFill>
                <a:latin typeface="Heebo Black"/>
                <a:ea typeface="Heebo Black"/>
                <a:cs typeface="Heebo Black"/>
                <a:sym typeface="Heeb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ebo Black"/>
              <a:buNone/>
              <a:defRPr sz="2800">
                <a:solidFill>
                  <a:schemeClr val="dk1"/>
                </a:solidFill>
                <a:latin typeface="Heebo Black"/>
                <a:ea typeface="Heebo Black"/>
                <a:cs typeface="Heebo Black"/>
                <a:sym typeface="Heeb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ebo Black"/>
              <a:buNone/>
              <a:defRPr sz="2800">
                <a:solidFill>
                  <a:schemeClr val="dk1"/>
                </a:solidFill>
                <a:latin typeface="Heebo Black"/>
                <a:ea typeface="Heebo Black"/>
                <a:cs typeface="Heebo Black"/>
                <a:sym typeface="Heeb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ebo Black"/>
              <a:buNone/>
              <a:defRPr sz="2800">
                <a:solidFill>
                  <a:schemeClr val="dk1"/>
                </a:solidFill>
                <a:latin typeface="Heebo Black"/>
                <a:ea typeface="Heebo Black"/>
                <a:cs typeface="Heebo Black"/>
                <a:sym typeface="Heeb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ebo Black"/>
              <a:buNone/>
              <a:defRPr sz="2800">
                <a:solidFill>
                  <a:schemeClr val="dk1"/>
                </a:solidFill>
                <a:latin typeface="Heebo Black"/>
                <a:ea typeface="Heebo Black"/>
                <a:cs typeface="Heebo Black"/>
                <a:sym typeface="Heeb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ebo Black"/>
              <a:buNone/>
              <a:defRPr sz="2800">
                <a:solidFill>
                  <a:schemeClr val="dk1"/>
                </a:solidFill>
                <a:latin typeface="Heebo Black"/>
                <a:ea typeface="Heebo Black"/>
                <a:cs typeface="Heebo Black"/>
                <a:sym typeface="Heeb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 Medium"/>
              <a:buChar char="●"/>
              <a:defRPr sz="18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○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■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●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○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■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●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○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■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897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figma.com/proto/mpWMq9elSpgGaxPSnspD14/Medium-Fi-Mora-(LEGIT-COPY)?node-id=218-1204&amp;node-type=canvas&amp;t=sLd1nhsLFqqzmOlJ-1&amp;scaling=scale-down&amp;content-scaling=fixed&amp;page-id=0%3A1&amp;starting-point-node-id=218%3A120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43"/>
          <p:cNvSpPr txBox="1"/>
          <p:nvPr>
            <p:ph idx="1" type="subTitle"/>
          </p:nvPr>
        </p:nvSpPr>
        <p:spPr>
          <a:xfrm>
            <a:off x="739475" y="2940327"/>
            <a:ext cx="3848100" cy="43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ore amusement. more acquisition. mora.</a:t>
            </a:r>
            <a:endParaRPr/>
          </a:p>
        </p:txBody>
      </p:sp>
      <p:grpSp>
        <p:nvGrpSpPr>
          <p:cNvPr id="2330" name="Google Shape;2330;p43"/>
          <p:cNvGrpSpPr/>
          <p:nvPr/>
        </p:nvGrpSpPr>
        <p:grpSpPr>
          <a:xfrm>
            <a:off x="5632800" y="893650"/>
            <a:ext cx="1112500" cy="944200"/>
            <a:chOff x="6064225" y="1470325"/>
            <a:chExt cx="1112500" cy="944200"/>
          </a:xfrm>
        </p:grpSpPr>
        <p:sp>
          <p:nvSpPr>
            <p:cNvPr id="2331" name="Google Shape;2331;p43"/>
            <p:cNvSpPr/>
            <p:nvPr/>
          </p:nvSpPr>
          <p:spPr>
            <a:xfrm>
              <a:off x="6064225" y="1470325"/>
              <a:ext cx="1112500" cy="792825"/>
            </a:xfrm>
            <a:custGeom>
              <a:rect b="b" l="l" r="r" t="t"/>
              <a:pathLst>
                <a:path extrusionOk="0" h="31713" w="44500">
                  <a:moveTo>
                    <a:pt x="21688" y="0"/>
                  </a:moveTo>
                  <a:cubicBezTo>
                    <a:pt x="15996" y="0"/>
                    <a:pt x="10670" y="508"/>
                    <a:pt x="7843" y="989"/>
                  </a:cubicBezTo>
                  <a:cubicBezTo>
                    <a:pt x="0" y="2326"/>
                    <a:pt x="2007" y="13816"/>
                    <a:pt x="1703" y="22083"/>
                  </a:cubicBezTo>
                  <a:cubicBezTo>
                    <a:pt x="1439" y="29759"/>
                    <a:pt x="13712" y="31713"/>
                    <a:pt x="24198" y="31713"/>
                  </a:cubicBezTo>
                  <a:cubicBezTo>
                    <a:pt x="29450" y="31713"/>
                    <a:pt x="34253" y="31223"/>
                    <a:pt x="36810" y="30715"/>
                  </a:cubicBezTo>
                  <a:cubicBezTo>
                    <a:pt x="44500" y="29165"/>
                    <a:pt x="44105" y="17676"/>
                    <a:pt x="43527" y="7888"/>
                  </a:cubicBezTo>
                  <a:cubicBezTo>
                    <a:pt x="43157" y="1617"/>
                    <a:pt x="31841" y="0"/>
                    <a:pt x="21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3"/>
            <p:cNvSpPr/>
            <p:nvPr/>
          </p:nvSpPr>
          <p:spPr>
            <a:xfrm>
              <a:off x="6321200" y="2185000"/>
              <a:ext cx="177075" cy="229525"/>
            </a:xfrm>
            <a:custGeom>
              <a:rect b="b" l="l" r="r" t="t"/>
              <a:pathLst>
                <a:path extrusionOk="0" h="9181" w="7083">
                  <a:moveTo>
                    <a:pt x="2098" y="1"/>
                  </a:moveTo>
                  <a:cubicBezTo>
                    <a:pt x="2098" y="1"/>
                    <a:pt x="0" y="9180"/>
                    <a:pt x="2098" y="9180"/>
                  </a:cubicBezTo>
                  <a:cubicBezTo>
                    <a:pt x="4225" y="9180"/>
                    <a:pt x="7082" y="943"/>
                    <a:pt x="7082" y="943"/>
                  </a:cubicBezTo>
                  <a:lnTo>
                    <a:pt x="20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3" name="Google Shape;2333;p43"/>
          <p:cNvGrpSpPr/>
          <p:nvPr/>
        </p:nvGrpSpPr>
        <p:grpSpPr>
          <a:xfrm>
            <a:off x="6809275" y="448525"/>
            <a:ext cx="1112525" cy="916100"/>
            <a:chOff x="7315125" y="1121525"/>
            <a:chExt cx="1112525" cy="916100"/>
          </a:xfrm>
        </p:grpSpPr>
        <p:sp>
          <p:nvSpPr>
            <p:cNvPr id="2334" name="Google Shape;2334;p43"/>
            <p:cNvSpPr/>
            <p:nvPr/>
          </p:nvSpPr>
          <p:spPr>
            <a:xfrm>
              <a:off x="7315125" y="1121525"/>
              <a:ext cx="1112525" cy="792675"/>
            </a:xfrm>
            <a:custGeom>
              <a:rect b="b" l="l" r="r" t="t"/>
              <a:pathLst>
                <a:path extrusionOk="0" h="31707" w="44501">
                  <a:moveTo>
                    <a:pt x="21718" y="1"/>
                  </a:moveTo>
                  <a:cubicBezTo>
                    <a:pt x="16027" y="1"/>
                    <a:pt x="10701" y="509"/>
                    <a:pt x="7873" y="989"/>
                  </a:cubicBezTo>
                  <a:cubicBezTo>
                    <a:pt x="1" y="2326"/>
                    <a:pt x="2037" y="13816"/>
                    <a:pt x="1733" y="22084"/>
                  </a:cubicBezTo>
                  <a:cubicBezTo>
                    <a:pt x="1449" y="29752"/>
                    <a:pt x="13758" y="31707"/>
                    <a:pt x="24263" y="31707"/>
                  </a:cubicBezTo>
                  <a:cubicBezTo>
                    <a:pt x="29497" y="31707"/>
                    <a:pt x="34283" y="31221"/>
                    <a:pt x="36840" y="30716"/>
                  </a:cubicBezTo>
                  <a:cubicBezTo>
                    <a:pt x="44500" y="29166"/>
                    <a:pt x="44135" y="17676"/>
                    <a:pt x="43558" y="7889"/>
                  </a:cubicBezTo>
                  <a:cubicBezTo>
                    <a:pt x="43188" y="1617"/>
                    <a:pt x="31872" y="1"/>
                    <a:pt x="217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43"/>
            <p:cNvSpPr/>
            <p:nvPr/>
          </p:nvSpPr>
          <p:spPr>
            <a:xfrm>
              <a:off x="7815150" y="1808100"/>
              <a:ext cx="177825" cy="229525"/>
            </a:xfrm>
            <a:custGeom>
              <a:rect b="b" l="l" r="r" t="t"/>
              <a:pathLst>
                <a:path extrusionOk="0" h="9181" w="7113">
                  <a:moveTo>
                    <a:pt x="5016" y="1"/>
                  </a:moveTo>
                  <a:lnTo>
                    <a:pt x="0" y="943"/>
                  </a:lnTo>
                  <a:cubicBezTo>
                    <a:pt x="0" y="943"/>
                    <a:pt x="2888" y="9180"/>
                    <a:pt x="5016" y="9180"/>
                  </a:cubicBezTo>
                  <a:cubicBezTo>
                    <a:pt x="7113" y="9180"/>
                    <a:pt x="5016" y="1"/>
                    <a:pt x="50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6" name="Google Shape;2336;p43"/>
          <p:cNvGrpSpPr/>
          <p:nvPr/>
        </p:nvGrpSpPr>
        <p:grpSpPr>
          <a:xfrm>
            <a:off x="6460671" y="1758218"/>
            <a:ext cx="2599240" cy="3400995"/>
            <a:chOff x="3218400" y="2199975"/>
            <a:chExt cx="2316200" cy="3030650"/>
          </a:xfrm>
        </p:grpSpPr>
        <p:sp>
          <p:nvSpPr>
            <p:cNvPr id="2337" name="Google Shape;2337;p43"/>
            <p:cNvSpPr/>
            <p:nvPr/>
          </p:nvSpPr>
          <p:spPr>
            <a:xfrm>
              <a:off x="4281500" y="2406850"/>
              <a:ext cx="711275" cy="1303600"/>
            </a:xfrm>
            <a:custGeom>
              <a:rect b="b" l="l" r="r" t="t"/>
              <a:pathLst>
                <a:path extrusionOk="0" h="52144" w="28451">
                  <a:moveTo>
                    <a:pt x="14590" y="1"/>
                  </a:moveTo>
                  <a:cubicBezTo>
                    <a:pt x="5077" y="1"/>
                    <a:pt x="1" y="6354"/>
                    <a:pt x="1" y="13284"/>
                  </a:cubicBezTo>
                  <a:lnTo>
                    <a:pt x="1" y="34652"/>
                  </a:lnTo>
                  <a:cubicBezTo>
                    <a:pt x="1" y="37560"/>
                    <a:pt x="3590" y="42250"/>
                    <a:pt x="12235" y="42250"/>
                  </a:cubicBezTo>
                  <a:cubicBezTo>
                    <a:pt x="12625" y="42250"/>
                    <a:pt x="13025" y="42240"/>
                    <a:pt x="13435" y="42220"/>
                  </a:cubicBezTo>
                  <a:lnTo>
                    <a:pt x="13435" y="50518"/>
                  </a:lnTo>
                  <a:cubicBezTo>
                    <a:pt x="13435" y="51621"/>
                    <a:pt x="15336" y="52143"/>
                    <a:pt x="17785" y="52143"/>
                  </a:cubicBezTo>
                  <a:cubicBezTo>
                    <a:pt x="22219" y="52143"/>
                    <a:pt x="28451" y="50432"/>
                    <a:pt x="28451" y="47357"/>
                  </a:cubicBezTo>
                  <a:lnTo>
                    <a:pt x="28451" y="11247"/>
                  </a:lnTo>
                  <a:cubicBezTo>
                    <a:pt x="28451" y="7934"/>
                    <a:pt x="24135" y="1"/>
                    <a:pt x="14590" y="1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3"/>
            <p:cNvSpPr/>
            <p:nvPr/>
          </p:nvSpPr>
          <p:spPr>
            <a:xfrm>
              <a:off x="4105975" y="2199975"/>
              <a:ext cx="1193050" cy="1156000"/>
            </a:xfrm>
            <a:custGeom>
              <a:rect b="b" l="l" r="r" t="t"/>
              <a:pathLst>
                <a:path extrusionOk="0" h="46240" w="47722">
                  <a:moveTo>
                    <a:pt x="23776" y="1"/>
                  </a:moveTo>
                  <a:cubicBezTo>
                    <a:pt x="16347" y="1"/>
                    <a:pt x="7947" y="3101"/>
                    <a:pt x="2827" y="10860"/>
                  </a:cubicBezTo>
                  <a:cubicBezTo>
                    <a:pt x="0" y="15145"/>
                    <a:pt x="1915" y="18003"/>
                    <a:pt x="3526" y="19370"/>
                  </a:cubicBezTo>
                  <a:cubicBezTo>
                    <a:pt x="4195" y="19938"/>
                    <a:pt x="5051" y="20312"/>
                    <a:pt x="6071" y="20312"/>
                  </a:cubicBezTo>
                  <a:cubicBezTo>
                    <a:pt x="7508" y="20312"/>
                    <a:pt x="9268" y="19569"/>
                    <a:pt x="11277" y="17577"/>
                  </a:cubicBezTo>
                  <a:cubicBezTo>
                    <a:pt x="12034" y="16840"/>
                    <a:pt x="12838" y="16532"/>
                    <a:pt x="13601" y="16532"/>
                  </a:cubicBezTo>
                  <a:cubicBezTo>
                    <a:pt x="15136" y="16532"/>
                    <a:pt x="16504" y="17777"/>
                    <a:pt x="16991" y="19279"/>
                  </a:cubicBezTo>
                  <a:cubicBezTo>
                    <a:pt x="17326" y="20297"/>
                    <a:pt x="18491" y="20815"/>
                    <a:pt x="19634" y="20815"/>
                  </a:cubicBezTo>
                  <a:cubicBezTo>
                    <a:pt x="20985" y="20815"/>
                    <a:pt x="22304" y="20092"/>
                    <a:pt x="22189" y="18610"/>
                  </a:cubicBezTo>
                  <a:cubicBezTo>
                    <a:pt x="22012" y="16329"/>
                    <a:pt x="24393" y="14491"/>
                    <a:pt x="26264" y="14491"/>
                  </a:cubicBezTo>
                  <a:cubicBezTo>
                    <a:pt x="26636" y="14491"/>
                    <a:pt x="26988" y="14563"/>
                    <a:pt x="27295" y="14720"/>
                  </a:cubicBezTo>
                  <a:cubicBezTo>
                    <a:pt x="29150" y="15662"/>
                    <a:pt x="29636" y="17455"/>
                    <a:pt x="27812" y="19917"/>
                  </a:cubicBezTo>
                  <a:cubicBezTo>
                    <a:pt x="26019" y="22379"/>
                    <a:pt x="29210" y="24325"/>
                    <a:pt x="32432" y="24386"/>
                  </a:cubicBezTo>
                  <a:cubicBezTo>
                    <a:pt x="35685" y="24477"/>
                    <a:pt x="35472" y="29097"/>
                    <a:pt x="35472" y="29097"/>
                  </a:cubicBezTo>
                  <a:lnTo>
                    <a:pt x="35472" y="46240"/>
                  </a:lnTo>
                  <a:cubicBezTo>
                    <a:pt x="35472" y="46240"/>
                    <a:pt x="41764" y="45176"/>
                    <a:pt x="44317" y="39462"/>
                  </a:cubicBezTo>
                  <a:cubicBezTo>
                    <a:pt x="45411" y="37061"/>
                    <a:pt x="47387" y="31103"/>
                    <a:pt x="47569" y="20191"/>
                  </a:cubicBezTo>
                  <a:cubicBezTo>
                    <a:pt x="47721" y="8276"/>
                    <a:pt x="38724" y="7182"/>
                    <a:pt x="38724" y="7182"/>
                  </a:cubicBezTo>
                  <a:cubicBezTo>
                    <a:pt x="37132" y="2852"/>
                    <a:pt x="30900" y="1"/>
                    <a:pt x="23776" y="1"/>
                  </a:cubicBezTo>
                  <a:close/>
                </a:path>
              </a:pathLst>
            </a:custGeom>
            <a:solidFill>
              <a:srgbClr val="58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3"/>
            <p:cNvSpPr/>
            <p:nvPr/>
          </p:nvSpPr>
          <p:spPr>
            <a:xfrm>
              <a:off x="3218400" y="3283000"/>
              <a:ext cx="518275" cy="572225"/>
            </a:xfrm>
            <a:custGeom>
              <a:rect b="b" l="l" r="r" t="t"/>
              <a:pathLst>
                <a:path extrusionOk="0" h="22889" w="20731">
                  <a:moveTo>
                    <a:pt x="10359" y="1"/>
                  </a:moveTo>
                  <a:cubicBezTo>
                    <a:pt x="10310" y="1"/>
                    <a:pt x="10261" y="11"/>
                    <a:pt x="10214" y="31"/>
                  </a:cubicBezTo>
                  <a:cubicBezTo>
                    <a:pt x="8664" y="700"/>
                    <a:pt x="11035" y="8086"/>
                    <a:pt x="11035" y="8086"/>
                  </a:cubicBezTo>
                  <a:cubicBezTo>
                    <a:pt x="11035" y="8086"/>
                    <a:pt x="6556" y="427"/>
                    <a:pt x="4972" y="427"/>
                  </a:cubicBezTo>
                  <a:cubicBezTo>
                    <a:pt x="4860" y="427"/>
                    <a:pt x="4762" y="466"/>
                    <a:pt x="4682" y="548"/>
                  </a:cubicBezTo>
                  <a:cubicBezTo>
                    <a:pt x="3466" y="1825"/>
                    <a:pt x="9545" y="9940"/>
                    <a:pt x="9545" y="9940"/>
                  </a:cubicBezTo>
                  <a:cubicBezTo>
                    <a:pt x="9545" y="9940"/>
                    <a:pt x="4216" y="4563"/>
                    <a:pt x="2550" y="4563"/>
                  </a:cubicBezTo>
                  <a:cubicBezTo>
                    <a:pt x="2354" y="4563"/>
                    <a:pt x="2209" y="4637"/>
                    <a:pt x="2129" y="4804"/>
                  </a:cubicBezTo>
                  <a:cubicBezTo>
                    <a:pt x="1369" y="6384"/>
                    <a:pt x="7965" y="12038"/>
                    <a:pt x="7965" y="12038"/>
                  </a:cubicBezTo>
                  <a:cubicBezTo>
                    <a:pt x="7965" y="12038"/>
                    <a:pt x="2672" y="8733"/>
                    <a:pt x="975" y="8733"/>
                  </a:cubicBezTo>
                  <a:cubicBezTo>
                    <a:pt x="725" y="8733"/>
                    <a:pt x="553" y="8804"/>
                    <a:pt x="487" y="8968"/>
                  </a:cubicBezTo>
                  <a:cubicBezTo>
                    <a:pt x="1" y="10214"/>
                    <a:pt x="3709" y="12585"/>
                    <a:pt x="7235" y="15168"/>
                  </a:cubicBezTo>
                  <a:cubicBezTo>
                    <a:pt x="10761" y="17722"/>
                    <a:pt x="11643" y="22889"/>
                    <a:pt x="11643" y="22889"/>
                  </a:cubicBezTo>
                  <a:lnTo>
                    <a:pt x="20731" y="18968"/>
                  </a:lnTo>
                  <a:cubicBezTo>
                    <a:pt x="20731" y="18968"/>
                    <a:pt x="19819" y="17387"/>
                    <a:pt x="18664" y="14105"/>
                  </a:cubicBezTo>
                  <a:cubicBezTo>
                    <a:pt x="17509" y="10822"/>
                    <a:pt x="18907" y="3041"/>
                    <a:pt x="17235" y="3041"/>
                  </a:cubicBezTo>
                  <a:cubicBezTo>
                    <a:pt x="17231" y="3041"/>
                    <a:pt x="17226" y="3040"/>
                    <a:pt x="17222" y="3040"/>
                  </a:cubicBezTo>
                  <a:cubicBezTo>
                    <a:pt x="15565" y="3040"/>
                    <a:pt x="15774" y="8665"/>
                    <a:pt x="14925" y="9302"/>
                  </a:cubicBezTo>
                  <a:cubicBezTo>
                    <a:pt x="14900" y="9321"/>
                    <a:pt x="14874" y="9330"/>
                    <a:pt x="14847" y="9330"/>
                  </a:cubicBezTo>
                  <a:cubicBezTo>
                    <a:pt x="13968" y="9330"/>
                    <a:pt x="11858" y="1"/>
                    <a:pt x="10359" y="1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3"/>
            <p:cNvSpPr/>
            <p:nvPr/>
          </p:nvSpPr>
          <p:spPr>
            <a:xfrm>
              <a:off x="3444100" y="3670550"/>
              <a:ext cx="962050" cy="1222050"/>
            </a:xfrm>
            <a:custGeom>
              <a:rect b="b" l="l" r="r" t="t"/>
              <a:pathLst>
                <a:path extrusionOk="0" h="48882" w="38482">
                  <a:moveTo>
                    <a:pt x="12280" y="1"/>
                  </a:moveTo>
                  <a:lnTo>
                    <a:pt x="0" y="5411"/>
                  </a:lnTo>
                  <a:cubicBezTo>
                    <a:pt x="0" y="5411"/>
                    <a:pt x="8815" y="41430"/>
                    <a:pt x="15168" y="47509"/>
                  </a:cubicBezTo>
                  <a:cubicBezTo>
                    <a:pt x="16181" y="48474"/>
                    <a:pt x="17431" y="48881"/>
                    <a:pt x="18816" y="48881"/>
                  </a:cubicBezTo>
                  <a:cubicBezTo>
                    <a:pt x="26110" y="48881"/>
                    <a:pt x="37136" y="37575"/>
                    <a:pt x="36931" y="36962"/>
                  </a:cubicBezTo>
                  <a:cubicBezTo>
                    <a:pt x="36688" y="36232"/>
                    <a:pt x="38481" y="2312"/>
                    <a:pt x="38481" y="2311"/>
                  </a:cubicBezTo>
                  <a:lnTo>
                    <a:pt x="38481" y="2311"/>
                  </a:lnTo>
                  <a:cubicBezTo>
                    <a:pt x="38481" y="2311"/>
                    <a:pt x="29910" y="9971"/>
                    <a:pt x="19910" y="23952"/>
                  </a:cubicBezTo>
                  <a:cubicBezTo>
                    <a:pt x="19910" y="23952"/>
                    <a:pt x="13010" y="1004"/>
                    <a:pt x="12280" y="1"/>
                  </a:cubicBezTo>
                  <a:close/>
                </a:path>
              </a:pathLst>
            </a:custGeom>
            <a:solidFill>
              <a:srgbClr val="FF4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3"/>
            <p:cNvSpPr/>
            <p:nvPr/>
          </p:nvSpPr>
          <p:spPr>
            <a:xfrm>
              <a:off x="3241975" y="3602500"/>
              <a:ext cx="606075" cy="286025"/>
            </a:xfrm>
            <a:custGeom>
              <a:rect b="b" l="l" r="r" t="t"/>
              <a:pathLst>
                <a:path extrusionOk="0" h="11441" w="24243">
                  <a:moveTo>
                    <a:pt x="20742" y="0"/>
                  </a:moveTo>
                  <a:cubicBezTo>
                    <a:pt x="20494" y="0"/>
                    <a:pt x="20199" y="43"/>
                    <a:pt x="19849" y="139"/>
                  </a:cubicBezTo>
                  <a:cubicBezTo>
                    <a:pt x="16718" y="1021"/>
                    <a:pt x="0" y="6127"/>
                    <a:pt x="6535" y="8164"/>
                  </a:cubicBezTo>
                  <a:cubicBezTo>
                    <a:pt x="6535" y="8164"/>
                    <a:pt x="4225" y="10990"/>
                    <a:pt x="7022" y="11416"/>
                  </a:cubicBezTo>
                  <a:cubicBezTo>
                    <a:pt x="7131" y="11433"/>
                    <a:pt x="7260" y="11441"/>
                    <a:pt x="7405" y="11441"/>
                  </a:cubicBezTo>
                  <a:cubicBezTo>
                    <a:pt x="10913" y="11441"/>
                    <a:pt x="24243" y="6658"/>
                    <a:pt x="23922" y="4790"/>
                  </a:cubicBezTo>
                  <a:cubicBezTo>
                    <a:pt x="23557" y="2844"/>
                    <a:pt x="21733" y="2632"/>
                    <a:pt x="21733" y="2632"/>
                  </a:cubicBezTo>
                  <a:cubicBezTo>
                    <a:pt x="21733" y="2632"/>
                    <a:pt x="22690" y="0"/>
                    <a:pt x="20742" y="0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3"/>
            <p:cNvSpPr/>
            <p:nvPr/>
          </p:nvSpPr>
          <p:spPr>
            <a:xfrm>
              <a:off x="4228300" y="3610525"/>
              <a:ext cx="1306300" cy="1615550"/>
            </a:xfrm>
            <a:custGeom>
              <a:rect b="b" l="l" r="r" t="t"/>
              <a:pathLst>
                <a:path extrusionOk="0" h="64622" w="52252">
                  <a:moveTo>
                    <a:pt x="22250" y="1"/>
                  </a:moveTo>
                  <a:cubicBezTo>
                    <a:pt x="1581" y="1"/>
                    <a:pt x="1" y="16323"/>
                    <a:pt x="1" y="25411"/>
                  </a:cubicBezTo>
                  <a:lnTo>
                    <a:pt x="1" y="64622"/>
                  </a:lnTo>
                  <a:lnTo>
                    <a:pt x="48087" y="64622"/>
                  </a:lnTo>
                  <a:cubicBezTo>
                    <a:pt x="48087" y="64622"/>
                    <a:pt x="52251" y="36536"/>
                    <a:pt x="48087" y="19788"/>
                  </a:cubicBezTo>
                  <a:cubicBezTo>
                    <a:pt x="43892" y="3040"/>
                    <a:pt x="29758" y="1"/>
                    <a:pt x="22250" y="1"/>
                  </a:cubicBezTo>
                  <a:close/>
                </a:path>
              </a:pathLst>
            </a:custGeom>
            <a:solidFill>
              <a:srgbClr val="FF4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3"/>
            <p:cNvSpPr/>
            <p:nvPr/>
          </p:nvSpPr>
          <p:spPr>
            <a:xfrm>
              <a:off x="4223750" y="4030600"/>
              <a:ext cx="1211300" cy="1200025"/>
            </a:xfrm>
            <a:custGeom>
              <a:rect b="b" l="l" r="r" t="t"/>
              <a:pathLst>
                <a:path extrusionOk="0" h="48001" w="48452">
                  <a:moveTo>
                    <a:pt x="865" y="0"/>
                  </a:moveTo>
                  <a:cubicBezTo>
                    <a:pt x="767" y="0"/>
                    <a:pt x="695" y="79"/>
                    <a:pt x="669" y="158"/>
                  </a:cubicBezTo>
                  <a:cubicBezTo>
                    <a:pt x="61" y="3441"/>
                    <a:pt x="0" y="6541"/>
                    <a:pt x="0" y="8608"/>
                  </a:cubicBezTo>
                  <a:lnTo>
                    <a:pt x="0" y="48001"/>
                  </a:lnTo>
                  <a:lnTo>
                    <a:pt x="48269" y="48001"/>
                  </a:lnTo>
                  <a:cubicBezTo>
                    <a:pt x="48360" y="48001"/>
                    <a:pt x="48451" y="47910"/>
                    <a:pt x="48451" y="47819"/>
                  </a:cubicBezTo>
                  <a:cubicBezTo>
                    <a:pt x="48451" y="47697"/>
                    <a:pt x="48360" y="47636"/>
                    <a:pt x="48269" y="47636"/>
                  </a:cubicBezTo>
                  <a:lnTo>
                    <a:pt x="365" y="47636"/>
                  </a:lnTo>
                  <a:lnTo>
                    <a:pt x="365" y="8608"/>
                  </a:lnTo>
                  <a:cubicBezTo>
                    <a:pt x="365" y="6572"/>
                    <a:pt x="456" y="3471"/>
                    <a:pt x="1064" y="219"/>
                  </a:cubicBezTo>
                  <a:cubicBezTo>
                    <a:pt x="1064" y="128"/>
                    <a:pt x="1004" y="37"/>
                    <a:pt x="912" y="6"/>
                  </a:cubicBezTo>
                  <a:cubicBezTo>
                    <a:pt x="896" y="2"/>
                    <a:pt x="880" y="0"/>
                    <a:pt x="865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3"/>
            <p:cNvSpPr/>
            <p:nvPr/>
          </p:nvSpPr>
          <p:spPr>
            <a:xfrm>
              <a:off x="4358250" y="3474525"/>
              <a:ext cx="908850" cy="331375"/>
            </a:xfrm>
            <a:custGeom>
              <a:rect b="b" l="l" r="r" t="t"/>
              <a:pathLst>
                <a:path extrusionOk="0" h="13255" w="36354">
                  <a:moveTo>
                    <a:pt x="28015" y="0"/>
                  </a:moveTo>
                  <a:cubicBezTo>
                    <a:pt x="25512" y="0"/>
                    <a:pt x="22021" y="2708"/>
                    <a:pt x="14955" y="3039"/>
                  </a:cubicBezTo>
                  <a:cubicBezTo>
                    <a:pt x="14649" y="3053"/>
                    <a:pt x="14351" y="3059"/>
                    <a:pt x="14059" y="3059"/>
                  </a:cubicBezTo>
                  <a:cubicBezTo>
                    <a:pt x="8160" y="3059"/>
                    <a:pt x="5060" y="482"/>
                    <a:pt x="3426" y="482"/>
                  </a:cubicBezTo>
                  <a:cubicBezTo>
                    <a:pt x="2914" y="482"/>
                    <a:pt x="2546" y="734"/>
                    <a:pt x="2280" y="1398"/>
                  </a:cubicBezTo>
                  <a:cubicBezTo>
                    <a:pt x="1125" y="4285"/>
                    <a:pt x="3922" y="6778"/>
                    <a:pt x="3922" y="6778"/>
                  </a:cubicBezTo>
                  <a:cubicBezTo>
                    <a:pt x="3922" y="6778"/>
                    <a:pt x="1" y="8024"/>
                    <a:pt x="943" y="9422"/>
                  </a:cubicBezTo>
                  <a:cubicBezTo>
                    <a:pt x="1682" y="10543"/>
                    <a:pt x="8616" y="13255"/>
                    <a:pt x="17235" y="13255"/>
                  </a:cubicBezTo>
                  <a:cubicBezTo>
                    <a:pt x="19601" y="13255"/>
                    <a:pt x="22094" y="13051"/>
                    <a:pt x="24621" y="12553"/>
                  </a:cubicBezTo>
                  <a:cubicBezTo>
                    <a:pt x="36354" y="10243"/>
                    <a:pt x="31369" y="6383"/>
                    <a:pt x="28633" y="5805"/>
                  </a:cubicBezTo>
                  <a:cubicBezTo>
                    <a:pt x="28633" y="5805"/>
                    <a:pt x="33649" y="2675"/>
                    <a:pt x="29363" y="334"/>
                  </a:cubicBezTo>
                  <a:cubicBezTo>
                    <a:pt x="28938" y="99"/>
                    <a:pt x="28494" y="0"/>
                    <a:pt x="28015" y="0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3"/>
            <p:cNvSpPr/>
            <p:nvPr/>
          </p:nvSpPr>
          <p:spPr>
            <a:xfrm>
              <a:off x="5083950" y="4563425"/>
              <a:ext cx="448350" cy="667200"/>
            </a:xfrm>
            <a:custGeom>
              <a:rect b="b" l="l" r="r" t="t"/>
              <a:pathLst>
                <a:path extrusionOk="0" h="26688" w="17934">
                  <a:moveTo>
                    <a:pt x="1338" y="1"/>
                  </a:moveTo>
                  <a:cubicBezTo>
                    <a:pt x="1247" y="1"/>
                    <a:pt x="1155" y="61"/>
                    <a:pt x="1125" y="183"/>
                  </a:cubicBezTo>
                  <a:cubicBezTo>
                    <a:pt x="304" y="11885"/>
                    <a:pt x="0" y="20730"/>
                    <a:pt x="244" y="26506"/>
                  </a:cubicBezTo>
                  <a:lnTo>
                    <a:pt x="244" y="26688"/>
                  </a:lnTo>
                  <a:lnTo>
                    <a:pt x="17751" y="26688"/>
                  </a:lnTo>
                  <a:cubicBezTo>
                    <a:pt x="17843" y="26688"/>
                    <a:pt x="17934" y="26597"/>
                    <a:pt x="17934" y="26506"/>
                  </a:cubicBezTo>
                  <a:cubicBezTo>
                    <a:pt x="17934" y="26384"/>
                    <a:pt x="17843" y="26323"/>
                    <a:pt x="17751" y="26323"/>
                  </a:cubicBezTo>
                  <a:lnTo>
                    <a:pt x="608" y="26323"/>
                  </a:lnTo>
                  <a:cubicBezTo>
                    <a:pt x="396" y="20548"/>
                    <a:pt x="700" y="11764"/>
                    <a:pt x="1520" y="213"/>
                  </a:cubicBezTo>
                  <a:cubicBezTo>
                    <a:pt x="1520" y="92"/>
                    <a:pt x="1459" y="1"/>
                    <a:pt x="1338" y="1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3"/>
            <p:cNvSpPr/>
            <p:nvPr/>
          </p:nvSpPr>
          <p:spPr>
            <a:xfrm>
              <a:off x="4419950" y="2819950"/>
              <a:ext cx="81950" cy="281475"/>
            </a:xfrm>
            <a:custGeom>
              <a:rect b="b" l="l" r="r" t="t"/>
              <a:pathLst>
                <a:path extrusionOk="0" h="11259" w="3278">
                  <a:moveTo>
                    <a:pt x="306" y="1"/>
                  </a:moveTo>
                  <a:cubicBezTo>
                    <a:pt x="149" y="1"/>
                    <a:pt x="1" y="215"/>
                    <a:pt x="116" y="377"/>
                  </a:cubicBezTo>
                  <a:cubicBezTo>
                    <a:pt x="1058" y="1562"/>
                    <a:pt x="1940" y="2748"/>
                    <a:pt x="2122" y="4298"/>
                  </a:cubicBezTo>
                  <a:cubicBezTo>
                    <a:pt x="2274" y="5696"/>
                    <a:pt x="1271" y="6456"/>
                    <a:pt x="846" y="7672"/>
                  </a:cubicBezTo>
                  <a:cubicBezTo>
                    <a:pt x="207" y="9465"/>
                    <a:pt x="1089" y="11046"/>
                    <a:pt x="3004" y="11258"/>
                  </a:cubicBezTo>
                  <a:cubicBezTo>
                    <a:pt x="3277" y="11258"/>
                    <a:pt x="3277" y="10833"/>
                    <a:pt x="3004" y="10803"/>
                  </a:cubicBezTo>
                  <a:cubicBezTo>
                    <a:pt x="1514" y="10651"/>
                    <a:pt x="815" y="9526"/>
                    <a:pt x="1180" y="8067"/>
                  </a:cubicBezTo>
                  <a:cubicBezTo>
                    <a:pt x="1423" y="7033"/>
                    <a:pt x="2274" y="6304"/>
                    <a:pt x="2517" y="5271"/>
                  </a:cubicBezTo>
                  <a:cubicBezTo>
                    <a:pt x="2973" y="3325"/>
                    <a:pt x="1545" y="1502"/>
                    <a:pt x="450" y="73"/>
                  </a:cubicBezTo>
                  <a:cubicBezTo>
                    <a:pt x="407" y="22"/>
                    <a:pt x="356" y="1"/>
                    <a:pt x="306" y="1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3"/>
            <p:cNvSpPr/>
            <p:nvPr/>
          </p:nvSpPr>
          <p:spPr>
            <a:xfrm>
              <a:off x="4451725" y="3112050"/>
              <a:ext cx="107150" cy="68075"/>
            </a:xfrm>
            <a:custGeom>
              <a:rect b="b" l="l" r="r" t="t"/>
              <a:pathLst>
                <a:path extrusionOk="0" h="2723" w="4286">
                  <a:moveTo>
                    <a:pt x="4256" y="0"/>
                  </a:moveTo>
                  <a:lnTo>
                    <a:pt x="4256" y="0"/>
                  </a:lnTo>
                  <a:cubicBezTo>
                    <a:pt x="2797" y="152"/>
                    <a:pt x="1398" y="486"/>
                    <a:pt x="61" y="1094"/>
                  </a:cubicBezTo>
                  <a:cubicBezTo>
                    <a:pt x="0" y="1368"/>
                    <a:pt x="335" y="1702"/>
                    <a:pt x="608" y="1976"/>
                  </a:cubicBezTo>
                  <a:cubicBezTo>
                    <a:pt x="1032" y="2455"/>
                    <a:pt x="1613" y="2722"/>
                    <a:pt x="2201" y="2722"/>
                  </a:cubicBezTo>
                  <a:cubicBezTo>
                    <a:pt x="2582" y="2722"/>
                    <a:pt x="2967" y="2610"/>
                    <a:pt x="3313" y="2371"/>
                  </a:cubicBezTo>
                  <a:cubicBezTo>
                    <a:pt x="4043" y="1854"/>
                    <a:pt x="4286" y="851"/>
                    <a:pt x="42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3"/>
            <p:cNvSpPr/>
            <p:nvPr/>
          </p:nvSpPr>
          <p:spPr>
            <a:xfrm>
              <a:off x="4350650" y="2950950"/>
              <a:ext cx="43350" cy="82075"/>
            </a:xfrm>
            <a:custGeom>
              <a:rect b="b" l="l" r="r" t="t"/>
              <a:pathLst>
                <a:path extrusionOk="0" h="3283" w="1734">
                  <a:moveTo>
                    <a:pt x="852" y="0"/>
                  </a:moveTo>
                  <a:cubicBezTo>
                    <a:pt x="396" y="0"/>
                    <a:pt x="1" y="760"/>
                    <a:pt x="1" y="1642"/>
                  </a:cubicBezTo>
                  <a:cubicBezTo>
                    <a:pt x="1" y="2553"/>
                    <a:pt x="396" y="3283"/>
                    <a:pt x="852" y="3283"/>
                  </a:cubicBezTo>
                  <a:cubicBezTo>
                    <a:pt x="1338" y="3283"/>
                    <a:pt x="1733" y="2553"/>
                    <a:pt x="1733" y="1642"/>
                  </a:cubicBezTo>
                  <a:cubicBezTo>
                    <a:pt x="1733" y="760"/>
                    <a:pt x="1338" y="0"/>
                    <a:pt x="852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3"/>
            <p:cNvSpPr/>
            <p:nvPr/>
          </p:nvSpPr>
          <p:spPr>
            <a:xfrm>
              <a:off x="4593825" y="2958550"/>
              <a:ext cx="43325" cy="82075"/>
            </a:xfrm>
            <a:custGeom>
              <a:rect b="b" l="l" r="r" t="t"/>
              <a:pathLst>
                <a:path extrusionOk="0" h="3283" w="1733">
                  <a:moveTo>
                    <a:pt x="882" y="0"/>
                  </a:moveTo>
                  <a:cubicBezTo>
                    <a:pt x="395" y="0"/>
                    <a:pt x="0" y="760"/>
                    <a:pt x="0" y="1641"/>
                  </a:cubicBezTo>
                  <a:cubicBezTo>
                    <a:pt x="0" y="2553"/>
                    <a:pt x="395" y="3283"/>
                    <a:pt x="882" y="3283"/>
                  </a:cubicBezTo>
                  <a:cubicBezTo>
                    <a:pt x="1338" y="3283"/>
                    <a:pt x="1733" y="2553"/>
                    <a:pt x="1733" y="1641"/>
                  </a:cubicBezTo>
                  <a:cubicBezTo>
                    <a:pt x="1733" y="760"/>
                    <a:pt x="1338" y="0"/>
                    <a:pt x="882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3"/>
            <p:cNvSpPr/>
            <p:nvPr/>
          </p:nvSpPr>
          <p:spPr>
            <a:xfrm>
              <a:off x="4236675" y="2794975"/>
              <a:ext cx="161125" cy="83375"/>
            </a:xfrm>
            <a:custGeom>
              <a:rect b="b" l="l" r="r" t="t"/>
              <a:pathLst>
                <a:path extrusionOk="0" h="3335" w="6445">
                  <a:moveTo>
                    <a:pt x="4178" y="0"/>
                  </a:moveTo>
                  <a:cubicBezTo>
                    <a:pt x="3766" y="0"/>
                    <a:pt x="3317" y="51"/>
                    <a:pt x="2857" y="160"/>
                  </a:cubicBezTo>
                  <a:cubicBezTo>
                    <a:pt x="1186" y="555"/>
                    <a:pt x="0" y="1558"/>
                    <a:pt x="213" y="2409"/>
                  </a:cubicBezTo>
                  <a:cubicBezTo>
                    <a:pt x="365" y="2997"/>
                    <a:pt x="1171" y="3335"/>
                    <a:pt x="2230" y="3335"/>
                  </a:cubicBezTo>
                  <a:cubicBezTo>
                    <a:pt x="2651" y="3335"/>
                    <a:pt x="3112" y="3282"/>
                    <a:pt x="3587" y="3169"/>
                  </a:cubicBezTo>
                  <a:cubicBezTo>
                    <a:pt x="5259" y="2774"/>
                    <a:pt x="6444" y="1771"/>
                    <a:pt x="6231" y="950"/>
                  </a:cubicBezTo>
                  <a:cubicBezTo>
                    <a:pt x="6099" y="355"/>
                    <a:pt x="5264" y="0"/>
                    <a:pt x="4178" y="0"/>
                  </a:cubicBezTo>
                  <a:close/>
                </a:path>
              </a:pathLst>
            </a:custGeom>
            <a:solidFill>
              <a:srgbClr val="58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43"/>
            <p:cNvSpPr/>
            <p:nvPr/>
          </p:nvSpPr>
          <p:spPr>
            <a:xfrm>
              <a:off x="4574825" y="2798625"/>
              <a:ext cx="161125" cy="84025"/>
            </a:xfrm>
            <a:custGeom>
              <a:rect b="b" l="l" r="r" t="t"/>
              <a:pathLst>
                <a:path extrusionOk="0" h="3361" w="6445">
                  <a:moveTo>
                    <a:pt x="2244" y="0"/>
                  </a:moveTo>
                  <a:cubicBezTo>
                    <a:pt x="1187" y="0"/>
                    <a:pt x="365" y="339"/>
                    <a:pt x="213" y="926"/>
                  </a:cubicBezTo>
                  <a:cubicBezTo>
                    <a:pt x="0" y="1777"/>
                    <a:pt x="1186" y="2780"/>
                    <a:pt x="2857" y="3175"/>
                  </a:cubicBezTo>
                  <a:cubicBezTo>
                    <a:pt x="3343" y="3301"/>
                    <a:pt x="3818" y="3360"/>
                    <a:pt x="4251" y="3360"/>
                  </a:cubicBezTo>
                  <a:cubicBezTo>
                    <a:pt x="5283" y="3360"/>
                    <a:pt x="6082" y="3024"/>
                    <a:pt x="6231" y="2446"/>
                  </a:cubicBezTo>
                  <a:cubicBezTo>
                    <a:pt x="6444" y="1595"/>
                    <a:pt x="5259" y="592"/>
                    <a:pt x="3587" y="166"/>
                  </a:cubicBezTo>
                  <a:cubicBezTo>
                    <a:pt x="3120" y="54"/>
                    <a:pt x="2664" y="0"/>
                    <a:pt x="2244" y="0"/>
                  </a:cubicBezTo>
                  <a:close/>
                </a:path>
              </a:pathLst>
            </a:custGeom>
            <a:solidFill>
              <a:srgbClr val="58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43"/>
            <p:cNvSpPr/>
            <p:nvPr/>
          </p:nvSpPr>
          <p:spPr>
            <a:xfrm>
              <a:off x="4191825" y="2777675"/>
              <a:ext cx="255350" cy="297925"/>
            </a:xfrm>
            <a:custGeom>
              <a:rect b="b" l="l" r="r" t="t"/>
              <a:pathLst>
                <a:path extrusionOk="0" h="11917" w="10214">
                  <a:moveTo>
                    <a:pt x="5107" y="730"/>
                  </a:moveTo>
                  <a:cubicBezTo>
                    <a:pt x="7509" y="730"/>
                    <a:pt x="9454" y="3071"/>
                    <a:pt x="9454" y="5959"/>
                  </a:cubicBezTo>
                  <a:cubicBezTo>
                    <a:pt x="9454" y="8846"/>
                    <a:pt x="7509" y="11187"/>
                    <a:pt x="5107" y="11187"/>
                  </a:cubicBezTo>
                  <a:cubicBezTo>
                    <a:pt x="2706" y="11187"/>
                    <a:pt x="761" y="8846"/>
                    <a:pt x="761" y="5959"/>
                  </a:cubicBezTo>
                  <a:cubicBezTo>
                    <a:pt x="761" y="3071"/>
                    <a:pt x="2706" y="730"/>
                    <a:pt x="5107" y="730"/>
                  </a:cubicBezTo>
                  <a:close/>
                  <a:moveTo>
                    <a:pt x="5107" y="1"/>
                  </a:moveTo>
                  <a:cubicBezTo>
                    <a:pt x="2311" y="1"/>
                    <a:pt x="1" y="2676"/>
                    <a:pt x="1" y="5959"/>
                  </a:cubicBezTo>
                  <a:cubicBezTo>
                    <a:pt x="1" y="9241"/>
                    <a:pt x="2311" y="11916"/>
                    <a:pt x="5107" y="11916"/>
                  </a:cubicBezTo>
                  <a:cubicBezTo>
                    <a:pt x="7904" y="11916"/>
                    <a:pt x="10214" y="9241"/>
                    <a:pt x="10214" y="5959"/>
                  </a:cubicBezTo>
                  <a:cubicBezTo>
                    <a:pt x="10214" y="2676"/>
                    <a:pt x="7904" y="1"/>
                    <a:pt x="5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43"/>
            <p:cNvSpPr/>
            <p:nvPr/>
          </p:nvSpPr>
          <p:spPr>
            <a:xfrm>
              <a:off x="4517075" y="2780725"/>
              <a:ext cx="282700" cy="304750"/>
            </a:xfrm>
            <a:custGeom>
              <a:rect b="b" l="l" r="r" t="t"/>
              <a:pathLst>
                <a:path extrusionOk="0" h="12190" w="11308">
                  <a:moveTo>
                    <a:pt x="5654" y="791"/>
                  </a:moveTo>
                  <a:cubicBezTo>
                    <a:pt x="8329" y="791"/>
                    <a:pt x="10517" y="3162"/>
                    <a:pt x="10517" y="6080"/>
                  </a:cubicBezTo>
                  <a:cubicBezTo>
                    <a:pt x="10517" y="9028"/>
                    <a:pt x="8329" y="11399"/>
                    <a:pt x="5654" y="11399"/>
                  </a:cubicBezTo>
                  <a:cubicBezTo>
                    <a:pt x="2979" y="11399"/>
                    <a:pt x="790" y="9028"/>
                    <a:pt x="790" y="6080"/>
                  </a:cubicBezTo>
                  <a:cubicBezTo>
                    <a:pt x="790" y="3162"/>
                    <a:pt x="2979" y="791"/>
                    <a:pt x="5654" y="791"/>
                  </a:cubicBezTo>
                  <a:close/>
                  <a:moveTo>
                    <a:pt x="5654" y="1"/>
                  </a:moveTo>
                  <a:cubicBezTo>
                    <a:pt x="2523" y="1"/>
                    <a:pt x="0" y="2736"/>
                    <a:pt x="0" y="6080"/>
                  </a:cubicBezTo>
                  <a:cubicBezTo>
                    <a:pt x="0" y="9454"/>
                    <a:pt x="2523" y="12189"/>
                    <a:pt x="5654" y="12189"/>
                  </a:cubicBezTo>
                  <a:cubicBezTo>
                    <a:pt x="8785" y="12189"/>
                    <a:pt x="11307" y="9454"/>
                    <a:pt x="11307" y="6080"/>
                  </a:cubicBezTo>
                  <a:cubicBezTo>
                    <a:pt x="11307" y="2736"/>
                    <a:pt x="8785" y="1"/>
                    <a:pt x="56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43"/>
            <p:cNvSpPr/>
            <p:nvPr/>
          </p:nvSpPr>
          <p:spPr>
            <a:xfrm>
              <a:off x="4427200" y="2884550"/>
              <a:ext cx="102800" cy="57300"/>
            </a:xfrm>
            <a:custGeom>
              <a:rect b="b" l="l" r="r" t="t"/>
              <a:pathLst>
                <a:path extrusionOk="0" h="2292" w="4112">
                  <a:moveTo>
                    <a:pt x="2186" y="0"/>
                  </a:moveTo>
                  <a:cubicBezTo>
                    <a:pt x="1438" y="0"/>
                    <a:pt x="680" y="357"/>
                    <a:pt x="191" y="1106"/>
                  </a:cubicBezTo>
                  <a:cubicBezTo>
                    <a:pt x="1" y="1381"/>
                    <a:pt x="251" y="1641"/>
                    <a:pt x="514" y="1641"/>
                  </a:cubicBezTo>
                  <a:cubicBezTo>
                    <a:pt x="629" y="1641"/>
                    <a:pt x="746" y="1591"/>
                    <a:pt x="829" y="1471"/>
                  </a:cubicBezTo>
                  <a:cubicBezTo>
                    <a:pt x="1169" y="954"/>
                    <a:pt x="1676" y="715"/>
                    <a:pt x="2177" y="715"/>
                  </a:cubicBezTo>
                  <a:cubicBezTo>
                    <a:pt x="2885" y="715"/>
                    <a:pt x="3582" y="1194"/>
                    <a:pt x="3778" y="2048"/>
                  </a:cubicBezTo>
                  <a:cubicBezTo>
                    <a:pt x="3808" y="2231"/>
                    <a:pt x="3960" y="2291"/>
                    <a:pt x="4112" y="2291"/>
                  </a:cubicBezTo>
                  <a:cubicBezTo>
                    <a:pt x="4082" y="2261"/>
                    <a:pt x="4082" y="2231"/>
                    <a:pt x="4082" y="2200"/>
                  </a:cubicBezTo>
                  <a:cubicBezTo>
                    <a:pt x="3960" y="1805"/>
                    <a:pt x="3990" y="1380"/>
                    <a:pt x="4112" y="1015"/>
                  </a:cubicBezTo>
                  <a:cubicBezTo>
                    <a:pt x="3658" y="350"/>
                    <a:pt x="2927" y="0"/>
                    <a:pt x="2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43"/>
            <p:cNvSpPr/>
            <p:nvPr/>
          </p:nvSpPr>
          <p:spPr>
            <a:xfrm>
              <a:off x="4782275" y="2892275"/>
              <a:ext cx="344875" cy="98475"/>
            </a:xfrm>
            <a:custGeom>
              <a:rect b="b" l="l" r="r" t="t"/>
              <a:pathLst>
                <a:path extrusionOk="0" h="3939" w="13795">
                  <a:moveTo>
                    <a:pt x="7808" y="0"/>
                  </a:moveTo>
                  <a:cubicBezTo>
                    <a:pt x="5221" y="0"/>
                    <a:pt x="2528" y="365"/>
                    <a:pt x="0" y="767"/>
                  </a:cubicBezTo>
                  <a:cubicBezTo>
                    <a:pt x="91" y="1010"/>
                    <a:pt x="152" y="1253"/>
                    <a:pt x="183" y="1496"/>
                  </a:cubicBezTo>
                  <a:cubicBezTo>
                    <a:pt x="2219" y="1162"/>
                    <a:pt x="4256" y="979"/>
                    <a:pt x="6323" y="858"/>
                  </a:cubicBezTo>
                  <a:cubicBezTo>
                    <a:pt x="7326" y="827"/>
                    <a:pt x="8329" y="827"/>
                    <a:pt x="9332" y="827"/>
                  </a:cubicBezTo>
                  <a:cubicBezTo>
                    <a:pt x="11733" y="827"/>
                    <a:pt x="12463" y="1891"/>
                    <a:pt x="12918" y="3685"/>
                  </a:cubicBezTo>
                  <a:cubicBezTo>
                    <a:pt x="12954" y="3862"/>
                    <a:pt x="13100" y="3938"/>
                    <a:pt x="13260" y="3938"/>
                  </a:cubicBezTo>
                  <a:cubicBezTo>
                    <a:pt x="13510" y="3938"/>
                    <a:pt x="13795" y="3750"/>
                    <a:pt x="13739" y="3472"/>
                  </a:cubicBezTo>
                  <a:cubicBezTo>
                    <a:pt x="13253" y="1526"/>
                    <a:pt x="12371" y="311"/>
                    <a:pt x="10000" y="98"/>
                  </a:cubicBezTo>
                  <a:cubicBezTo>
                    <a:pt x="9283" y="30"/>
                    <a:pt x="8549" y="0"/>
                    <a:pt x="78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43"/>
            <p:cNvSpPr/>
            <p:nvPr/>
          </p:nvSpPr>
          <p:spPr>
            <a:xfrm>
              <a:off x="4992750" y="2905600"/>
              <a:ext cx="194400" cy="235275"/>
            </a:xfrm>
            <a:custGeom>
              <a:rect b="b" l="l" r="r" t="t"/>
              <a:pathLst>
                <a:path extrusionOk="0" h="9411" w="7776">
                  <a:moveTo>
                    <a:pt x="2672" y="1"/>
                  </a:moveTo>
                  <a:cubicBezTo>
                    <a:pt x="1230" y="1"/>
                    <a:pt x="1" y="872"/>
                    <a:pt x="1" y="872"/>
                  </a:cubicBezTo>
                  <a:lnTo>
                    <a:pt x="1" y="8988"/>
                  </a:lnTo>
                  <a:cubicBezTo>
                    <a:pt x="581" y="9277"/>
                    <a:pt x="1194" y="9411"/>
                    <a:pt x="1804" y="9411"/>
                  </a:cubicBezTo>
                  <a:cubicBezTo>
                    <a:pt x="4839" y="9411"/>
                    <a:pt x="7776" y="6107"/>
                    <a:pt x="5928" y="2361"/>
                  </a:cubicBezTo>
                  <a:cubicBezTo>
                    <a:pt x="5027" y="520"/>
                    <a:pt x="3786" y="1"/>
                    <a:pt x="2672" y="1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7" name="Google Shape;2357;p43"/>
          <p:cNvGrpSpPr/>
          <p:nvPr/>
        </p:nvGrpSpPr>
        <p:grpSpPr>
          <a:xfrm>
            <a:off x="4954600" y="2253165"/>
            <a:ext cx="1454820" cy="2906049"/>
            <a:chOff x="1647725" y="2641025"/>
            <a:chExt cx="1296400" cy="2589600"/>
          </a:xfrm>
        </p:grpSpPr>
        <p:sp>
          <p:nvSpPr>
            <p:cNvPr id="2358" name="Google Shape;2358;p43"/>
            <p:cNvSpPr/>
            <p:nvPr/>
          </p:nvSpPr>
          <p:spPr>
            <a:xfrm>
              <a:off x="2593775" y="4520875"/>
              <a:ext cx="350350" cy="705200"/>
            </a:xfrm>
            <a:custGeom>
              <a:rect b="b" l="l" r="r" t="t"/>
              <a:pathLst>
                <a:path extrusionOk="0" h="28208" w="14014">
                  <a:moveTo>
                    <a:pt x="10062" y="0"/>
                  </a:moveTo>
                  <a:lnTo>
                    <a:pt x="1" y="4985"/>
                  </a:lnTo>
                  <a:lnTo>
                    <a:pt x="1" y="28208"/>
                  </a:lnTo>
                  <a:lnTo>
                    <a:pt x="14013" y="28208"/>
                  </a:lnTo>
                  <a:lnTo>
                    <a:pt x="10062" y="0"/>
                  </a:lnTo>
                  <a:close/>
                </a:path>
              </a:pathLst>
            </a:custGeom>
            <a:solidFill>
              <a:srgbClr val="58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43"/>
            <p:cNvSpPr/>
            <p:nvPr/>
          </p:nvSpPr>
          <p:spPr>
            <a:xfrm>
              <a:off x="1692550" y="3893875"/>
              <a:ext cx="1179375" cy="1332200"/>
            </a:xfrm>
            <a:custGeom>
              <a:rect b="b" l="l" r="r" t="t"/>
              <a:pathLst>
                <a:path extrusionOk="0" h="53288" w="47175">
                  <a:moveTo>
                    <a:pt x="25213" y="1"/>
                  </a:moveTo>
                  <a:cubicBezTo>
                    <a:pt x="19610" y="1"/>
                    <a:pt x="4689" y="1555"/>
                    <a:pt x="2462" y="12132"/>
                  </a:cubicBezTo>
                  <a:cubicBezTo>
                    <a:pt x="0" y="23682"/>
                    <a:pt x="2979" y="53288"/>
                    <a:pt x="2979" y="53288"/>
                  </a:cubicBezTo>
                  <a:lnTo>
                    <a:pt x="40548" y="53288"/>
                  </a:lnTo>
                  <a:cubicBezTo>
                    <a:pt x="40548" y="53288"/>
                    <a:pt x="39515" y="37451"/>
                    <a:pt x="39940" y="36023"/>
                  </a:cubicBezTo>
                  <a:cubicBezTo>
                    <a:pt x="40366" y="34594"/>
                    <a:pt x="47175" y="26752"/>
                    <a:pt x="46719" y="21220"/>
                  </a:cubicBezTo>
                  <a:cubicBezTo>
                    <a:pt x="46293" y="15658"/>
                    <a:pt x="38694" y="3682"/>
                    <a:pt x="34986" y="1889"/>
                  </a:cubicBezTo>
                  <a:cubicBezTo>
                    <a:pt x="31278" y="65"/>
                    <a:pt x="26505" y="34"/>
                    <a:pt x="26505" y="34"/>
                  </a:cubicBezTo>
                  <a:cubicBezTo>
                    <a:pt x="26165" y="14"/>
                    <a:pt x="25728" y="1"/>
                    <a:pt x="25213" y="1"/>
                  </a:cubicBezTo>
                  <a:close/>
                </a:path>
              </a:pathLst>
            </a:custGeom>
            <a:solidFill>
              <a:srgbClr val="58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3"/>
            <p:cNvSpPr/>
            <p:nvPr/>
          </p:nvSpPr>
          <p:spPr>
            <a:xfrm>
              <a:off x="2675850" y="4419650"/>
              <a:ext cx="197600" cy="810975"/>
            </a:xfrm>
            <a:custGeom>
              <a:rect b="b" l="l" r="r" t="t"/>
              <a:pathLst>
                <a:path extrusionOk="0" h="32439" w="7904">
                  <a:moveTo>
                    <a:pt x="7423" y="1"/>
                  </a:moveTo>
                  <a:cubicBezTo>
                    <a:pt x="7411" y="1"/>
                    <a:pt x="7399" y="3"/>
                    <a:pt x="7387" y="7"/>
                  </a:cubicBezTo>
                  <a:cubicBezTo>
                    <a:pt x="7265" y="7"/>
                    <a:pt x="7204" y="98"/>
                    <a:pt x="7204" y="189"/>
                  </a:cubicBezTo>
                  <a:cubicBezTo>
                    <a:pt x="7508" y="4201"/>
                    <a:pt x="3982" y="9429"/>
                    <a:pt x="1885" y="12560"/>
                  </a:cubicBezTo>
                  <a:cubicBezTo>
                    <a:pt x="1095" y="13715"/>
                    <a:pt x="548" y="14536"/>
                    <a:pt x="426" y="14931"/>
                  </a:cubicBezTo>
                  <a:cubicBezTo>
                    <a:pt x="0" y="16390"/>
                    <a:pt x="1003" y="31618"/>
                    <a:pt x="1034" y="32257"/>
                  </a:cubicBezTo>
                  <a:cubicBezTo>
                    <a:pt x="1034" y="32378"/>
                    <a:pt x="1125" y="32439"/>
                    <a:pt x="1216" y="32439"/>
                  </a:cubicBezTo>
                  <a:lnTo>
                    <a:pt x="1247" y="32439"/>
                  </a:lnTo>
                  <a:cubicBezTo>
                    <a:pt x="1338" y="32439"/>
                    <a:pt x="1429" y="32348"/>
                    <a:pt x="1399" y="32226"/>
                  </a:cubicBezTo>
                  <a:cubicBezTo>
                    <a:pt x="1064" y="26785"/>
                    <a:pt x="456" y="16147"/>
                    <a:pt x="791" y="15053"/>
                  </a:cubicBezTo>
                  <a:cubicBezTo>
                    <a:pt x="912" y="14688"/>
                    <a:pt x="1459" y="13837"/>
                    <a:pt x="2189" y="12773"/>
                  </a:cubicBezTo>
                  <a:cubicBezTo>
                    <a:pt x="4317" y="9612"/>
                    <a:pt x="7903" y="4323"/>
                    <a:pt x="7599" y="159"/>
                  </a:cubicBezTo>
                  <a:cubicBezTo>
                    <a:pt x="7573" y="80"/>
                    <a:pt x="7501" y="1"/>
                    <a:pt x="7423" y="1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43"/>
            <p:cNvSpPr/>
            <p:nvPr/>
          </p:nvSpPr>
          <p:spPr>
            <a:xfrm>
              <a:off x="1651525" y="3948625"/>
              <a:ext cx="453675" cy="1277450"/>
            </a:xfrm>
            <a:custGeom>
              <a:rect b="b" l="l" r="r" t="t"/>
              <a:pathLst>
                <a:path extrusionOk="0" h="51098" w="18147">
                  <a:moveTo>
                    <a:pt x="15087" y="0"/>
                  </a:moveTo>
                  <a:cubicBezTo>
                    <a:pt x="12074" y="0"/>
                    <a:pt x="3869" y="4807"/>
                    <a:pt x="2128" y="14714"/>
                  </a:cubicBezTo>
                  <a:cubicBezTo>
                    <a:pt x="0" y="26720"/>
                    <a:pt x="2128" y="51098"/>
                    <a:pt x="2128" y="51098"/>
                  </a:cubicBezTo>
                  <a:lnTo>
                    <a:pt x="15593" y="51098"/>
                  </a:lnTo>
                  <a:cubicBezTo>
                    <a:pt x="15593" y="51098"/>
                    <a:pt x="15745" y="22830"/>
                    <a:pt x="16231" y="16690"/>
                  </a:cubicBezTo>
                  <a:cubicBezTo>
                    <a:pt x="16748" y="10580"/>
                    <a:pt x="18146" y="94"/>
                    <a:pt x="15198" y="3"/>
                  </a:cubicBezTo>
                  <a:cubicBezTo>
                    <a:pt x="15162" y="1"/>
                    <a:pt x="15125" y="0"/>
                    <a:pt x="15087" y="0"/>
                  </a:cubicBezTo>
                  <a:close/>
                </a:path>
              </a:pathLst>
            </a:custGeom>
            <a:solidFill>
              <a:srgbClr val="58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43"/>
            <p:cNvSpPr/>
            <p:nvPr/>
          </p:nvSpPr>
          <p:spPr>
            <a:xfrm>
              <a:off x="2036775" y="4618900"/>
              <a:ext cx="25875" cy="611725"/>
            </a:xfrm>
            <a:custGeom>
              <a:rect b="b" l="l" r="r" t="t"/>
              <a:pathLst>
                <a:path extrusionOk="0" h="24469" w="1035">
                  <a:moveTo>
                    <a:pt x="852" y="0"/>
                  </a:moveTo>
                  <a:cubicBezTo>
                    <a:pt x="730" y="0"/>
                    <a:pt x="669" y="0"/>
                    <a:pt x="639" y="274"/>
                  </a:cubicBezTo>
                  <a:cubicBezTo>
                    <a:pt x="639" y="456"/>
                    <a:pt x="639" y="700"/>
                    <a:pt x="609" y="1095"/>
                  </a:cubicBezTo>
                  <a:lnTo>
                    <a:pt x="365" y="10912"/>
                  </a:lnTo>
                  <a:cubicBezTo>
                    <a:pt x="183" y="17083"/>
                    <a:pt x="1" y="24104"/>
                    <a:pt x="1" y="24256"/>
                  </a:cubicBezTo>
                  <a:cubicBezTo>
                    <a:pt x="1" y="24378"/>
                    <a:pt x="61" y="24469"/>
                    <a:pt x="183" y="24469"/>
                  </a:cubicBezTo>
                  <a:cubicBezTo>
                    <a:pt x="274" y="24469"/>
                    <a:pt x="365" y="24408"/>
                    <a:pt x="365" y="24287"/>
                  </a:cubicBezTo>
                  <a:cubicBezTo>
                    <a:pt x="396" y="24165"/>
                    <a:pt x="517" y="18663"/>
                    <a:pt x="730" y="10943"/>
                  </a:cubicBezTo>
                  <a:cubicBezTo>
                    <a:pt x="882" y="5745"/>
                    <a:pt x="1004" y="852"/>
                    <a:pt x="1034" y="274"/>
                  </a:cubicBezTo>
                  <a:cubicBezTo>
                    <a:pt x="1034" y="274"/>
                    <a:pt x="1034" y="244"/>
                    <a:pt x="1034" y="244"/>
                  </a:cubicBezTo>
                  <a:cubicBezTo>
                    <a:pt x="1034" y="244"/>
                    <a:pt x="1034" y="213"/>
                    <a:pt x="1034" y="213"/>
                  </a:cubicBezTo>
                  <a:cubicBezTo>
                    <a:pt x="1004" y="31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43"/>
            <p:cNvSpPr/>
            <p:nvPr/>
          </p:nvSpPr>
          <p:spPr>
            <a:xfrm>
              <a:off x="2292100" y="3500700"/>
              <a:ext cx="494725" cy="393200"/>
            </a:xfrm>
            <a:custGeom>
              <a:rect b="b" l="l" r="r" t="t"/>
              <a:pathLst>
                <a:path extrusionOk="0" h="15728" w="19789">
                  <a:moveTo>
                    <a:pt x="9316" y="1"/>
                  </a:moveTo>
                  <a:cubicBezTo>
                    <a:pt x="5973" y="1"/>
                    <a:pt x="2233" y="796"/>
                    <a:pt x="1460" y="4181"/>
                  </a:cubicBezTo>
                  <a:cubicBezTo>
                    <a:pt x="1" y="10594"/>
                    <a:pt x="3770" y="14059"/>
                    <a:pt x="3770" y="14059"/>
                  </a:cubicBezTo>
                  <a:cubicBezTo>
                    <a:pt x="3770" y="14059"/>
                    <a:pt x="6819" y="15727"/>
                    <a:pt x="11424" y="15727"/>
                  </a:cubicBezTo>
                  <a:cubicBezTo>
                    <a:pt x="13852" y="15727"/>
                    <a:pt x="16713" y="15263"/>
                    <a:pt x="19788" y="13847"/>
                  </a:cubicBezTo>
                  <a:cubicBezTo>
                    <a:pt x="19788" y="13847"/>
                    <a:pt x="15594" y="6187"/>
                    <a:pt x="14925" y="624"/>
                  </a:cubicBezTo>
                  <a:cubicBezTo>
                    <a:pt x="14925" y="624"/>
                    <a:pt x="12276" y="1"/>
                    <a:pt x="9316" y="1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43"/>
            <p:cNvSpPr/>
            <p:nvPr/>
          </p:nvSpPr>
          <p:spPr>
            <a:xfrm>
              <a:off x="2070225" y="2708525"/>
              <a:ext cx="710525" cy="1346025"/>
            </a:xfrm>
            <a:custGeom>
              <a:rect b="b" l="l" r="r" t="t"/>
              <a:pathLst>
                <a:path extrusionOk="0" h="53841" w="28421">
                  <a:moveTo>
                    <a:pt x="13860" y="1"/>
                  </a:moveTo>
                  <a:cubicBezTo>
                    <a:pt x="4316" y="1"/>
                    <a:pt x="0" y="7934"/>
                    <a:pt x="0" y="11247"/>
                  </a:cubicBezTo>
                  <a:lnTo>
                    <a:pt x="0" y="49759"/>
                  </a:lnTo>
                  <a:cubicBezTo>
                    <a:pt x="0" y="52398"/>
                    <a:pt x="5150" y="53840"/>
                    <a:pt x="10029" y="53840"/>
                  </a:cubicBezTo>
                  <a:cubicBezTo>
                    <a:pt x="12061" y="53840"/>
                    <a:pt x="14047" y="53590"/>
                    <a:pt x="15593" y="53072"/>
                  </a:cubicBezTo>
                  <a:cubicBezTo>
                    <a:pt x="17356" y="52464"/>
                    <a:pt x="14712" y="49819"/>
                    <a:pt x="14712" y="49819"/>
                  </a:cubicBezTo>
                  <a:cubicBezTo>
                    <a:pt x="14712" y="47874"/>
                    <a:pt x="15016" y="42251"/>
                    <a:pt x="15016" y="42251"/>
                  </a:cubicBezTo>
                  <a:cubicBezTo>
                    <a:pt x="15400" y="42268"/>
                    <a:pt x="15776" y="42276"/>
                    <a:pt x="16142" y="42276"/>
                  </a:cubicBezTo>
                  <a:cubicBezTo>
                    <a:pt x="24838" y="42276"/>
                    <a:pt x="28420" y="37569"/>
                    <a:pt x="28420" y="34652"/>
                  </a:cubicBezTo>
                  <a:lnTo>
                    <a:pt x="28420" y="13284"/>
                  </a:lnTo>
                  <a:cubicBezTo>
                    <a:pt x="28420" y="6354"/>
                    <a:pt x="23374" y="1"/>
                    <a:pt x="13860" y="1"/>
                  </a:cubicBezTo>
                  <a:close/>
                </a:path>
              </a:pathLst>
            </a:custGeom>
            <a:solidFill>
              <a:srgbClr val="FFC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43"/>
            <p:cNvSpPr/>
            <p:nvPr/>
          </p:nvSpPr>
          <p:spPr>
            <a:xfrm>
              <a:off x="2368100" y="3216800"/>
              <a:ext cx="151225" cy="61675"/>
            </a:xfrm>
            <a:custGeom>
              <a:rect b="b" l="l" r="r" t="t"/>
              <a:pathLst>
                <a:path extrusionOk="0" h="2467" w="6049">
                  <a:moveTo>
                    <a:pt x="2794" y="0"/>
                  </a:moveTo>
                  <a:cubicBezTo>
                    <a:pt x="2745" y="0"/>
                    <a:pt x="2695" y="2"/>
                    <a:pt x="2645" y="5"/>
                  </a:cubicBezTo>
                  <a:cubicBezTo>
                    <a:pt x="486" y="157"/>
                    <a:pt x="0" y="1676"/>
                    <a:pt x="0" y="1676"/>
                  </a:cubicBezTo>
                  <a:lnTo>
                    <a:pt x="1155" y="2193"/>
                  </a:lnTo>
                  <a:cubicBezTo>
                    <a:pt x="1155" y="2193"/>
                    <a:pt x="1805" y="1243"/>
                    <a:pt x="3146" y="1243"/>
                  </a:cubicBezTo>
                  <a:cubicBezTo>
                    <a:pt x="3895" y="1243"/>
                    <a:pt x="4861" y="1540"/>
                    <a:pt x="6049" y="2467"/>
                  </a:cubicBezTo>
                  <a:cubicBezTo>
                    <a:pt x="6049" y="2467"/>
                    <a:pt x="4888" y="0"/>
                    <a:pt x="2794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43"/>
            <p:cNvSpPr/>
            <p:nvPr/>
          </p:nvSpPr>
          <p:spPr>
            <a:xfrm>
              <a:off x="2619625" y="3216800"/>
              <a:ext cx="152000" cy="61675"/>
            </a:xfrm>
            <a:custGeom>
              <a:rect b="b" l="l" r="r" t="t"/>
              <a:pathLst>
                <a:path extrusionOk="0" h="2467" w="6080">
                  <a:moveTo>
                    <a:pt x="3255" y="0"/>
                  </a:moveTo>
                  <a:cubicBezTo>
                    <a:pt x="1161" y="0"/>
                    <a:pt x="0" y="2467"/>
                    <a:pt x="0" y="2467"/>
                  </a:cubicBezTo>
                  <a:cubicBezTo>
                    <a:pt x="1188" y="1540"/>
                    <a:pt x="2158" y="1243"/>
                    <a:pt x="2912" y="1243"/>
                  </a:cubicBezTo>
                  <a:cubicBezTo>
                    <a:pt x="4262" y="1243"/>
                    <a:pt x="4924" y="2193"/>
                    <a:pt x="4924" y="2193"/>
                  </a:cubicBezTo>
                  <a:lnTo>
                    <a:pt x="6079" y="1676"/>
                  </a:lnTo>
                  <a:cubicBezTo>
                    <a:pt x="6079" y="1676"/>
                    <a:pt x="5563" y="157"/>
                    <a:pt x="3404" y="5"/>
                  </a:cubicBezTo>
                  <a:cubicBezTo>
                    <a:pt x="3354" y="2"/>
                    <a:pt x="3304" y="0"/>
                    <a:pt x="3255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43"/>
            <p:cNvSpPr/>
            <p:nvPr/>
          </p:nvSpPr>
          <p:spPr>
            <a:xfrm>
              <a:off x="1647725" y="2641025"/>
              <a:ext cx="1259925" cy="1253750"/>
            </a:xfrm>
            <a:custGeom>
              <a:rect b="b" l="l" r="r" t="t"/>
              <a:pathLst>
                <a:path extrusionOk="0" h="50150" w="50397">
                  <a:moveTo>
                    <a:pt x="27476" y="0"/>
                  </a:moveTo>
                  <a:cubicBezTo>
                    <a:pt x="19385" y="0"/>
                    <a:pt x="11434" y="3715"/>
                    <a:pt x="6869" y="11668"/>
                  </a:cubicBezTo>
                  <a:cubicBezTo>
                    <a:pt x="0" y="23552"/>
                    <a:pt x="3404" y="41881"/>
                    <a:pt x="3404" y="41881"/>
                  </a:cubicBezTo>
                  <a:cubicBezTo>
                    <a:pt x="3404" y="41881"/>
                    <a:pt x="10891" y="50149"/>
                    <a:pt x="21409" y="50149"/>
                  </a:cubicBezTo>
                  <a:cubicBezTo>
                    <a:pt x="21466" y="50149"/>
                    <a:pt x="21523" y="50149"/>
                    <a:pt x="21581" y="50148"/>
                  </a:cubicBezTo>
                  <a:cubicBezTo>
                    <a:pt x="21581" y="50148"/>
                    <a:pt x="16323" y="39905"/>
                    <a:pt x="17842" y="22093"/>
                  </a:cubicBezTo>
                  <a:lnTo>
                    <a:pt x="29393" y="22093"/>
                  </a:lnTo>
                  <a:lnTo>
                    <a:pt x="30791" y="15832"/>
                  </a:lnTo>
                  <a:lnTo>
                    <a:pt x="31095" y="22093"/>
                  </a:lnTo>
                  <a:lnTo>
                    <a:pt x="39271" y="22093"/>
                  </a:lnTo>
                  <a:lnTo>
                    <a:pt x="39454" y="15862"/>
                  </a:lnTo>
                  <a:lnTo>
                    <a:pt x="40609" y="22093"/>
                  </a:lnTo>
                  <a:lnTo>
                    <a:pt x="48147" y="22093"/>
                  </a:lnTo>
                  <a:cubicBezTo>
                    <a:pt x="48147" y="22093"/>
                    <a:pt x="50396" y="8051"/>
                    <a:pt x="39271" y="2701"/>
                  </a:cubicBezTo>
                  <a:cubicBezTo>
                    <a:pt x="35572" y="922"/>
                    <a:pt x="31506" y="0"/>
                    <a:pt x="27476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43"/>
            <p:cNvSpPr/>
            <p:nvPr/>
          </p:nvSpPr>
          <p:spPr>
            <a:xfrm>
              <a:off x="2564150" y="3153225"/>
              <a:ext cx="129950" cy="255325"/>
            </a:xfrm>
            <a:custGeom>
              <a:rect b="b" l="l" r="r" t="t"/>
              <a:pathLst>
                <a:path extrusionOk="0" h="10213" w="5198">
                  <a:moveTo>
                    <a:pt x="1111" y="1"/>
                  </a:moveTo>
                  <a:cubicBezTo>
                    <a:pt x="1015" y="1"/>
                    <a:pt x="919" y="54"/>
                    <a:pt x="882" y="177"/>
                  </a:cubicBezTo>
                  <a:cubicBezTo>
                    <a:pt x="456" y="1788"/>
                    <a:pt x="0" y="4128"/>
                    <a:pt x="699" y="5770"/>
                  </a:cubicBezTo>
                  <a:cubicBezTo>
                    <a:pt x="1034" y="6469"/>
                    <a:pt x="1520" y="6803"/>
                    <a:pt x="2310" y="6985"/>
                  </a:cubicBezTo>
                  <a:cubicBezTo>
                    <a:pt x="3009" y="7137"/>
                    <a:pt x="3739" y="7168"/>
                    <a:pt x="3982" y="7988"/>
                  </a:cubicBezTo>
                  <a:cubicBezTo>
                    <a:pt x="4286" y="8900"/>
                    <a:pt x="3344" y="9569"/>
                    <a:pt x="2584" y="9751"/>
                  </a:cubicBezTo>
                  <a:cubicBezTo>
                    <a:pt x="2327" y="9808"/>
                    <a:pt x="2418" y="10213"/>
                    <a:pt x="2681" y="10213"/>
                  </a:cubicBezTo>
                  <a:cubicBezTo>
                    <a:pt x="2699" y="10213"/>
                    <a:pt x="2717" y="10211"/>
                    <a:pt x="2736" y="10207"/>
                  </a:cubicBezTo>
                  <a:cubicBezTo>
                    <a:pt x="4164" y="9843"/>
                    <a:pt x="5198" y="8140"/>
                    <a:pt x="3891" y="6985"/>
                  </a:cubicBezTo>
                  <a:cubicBezTo>
                    <a:pt x="3587" y="6712"/>
                    <a:pt x="3101" y="6621"/>
                    <a:pt x="2705" y="6560"/>
                  </a:cubicBezTo>
                  <a:cubicBezTo>
                    <a:pt x="1733" y="6408"/>
                    <a:pt x="1216" y="6013"/>
                    <a:pt x="1003" y="5040"/>
                  </a:cubicBezTo>
                  <a:cubicBezTo>
                    <a:pt x="639" y="3520"/>
                    <a:pt x="943" y="1757"/>
                    <a:pt x="1338" y="298"/>
                  </a:cubicBezTo>
                  <a:cubicBezTo>
                    <a:pt x="1392" y="117"/>
                    <a:pt x="1252" y="1"/>
                    <a:pt x="1111" y="1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43"/>
            <p:cNvSpPr/>
            <p:nvPr/>
          </p:nvSpPr>
          <p:spPr>
            <a:xfrm>
              <a:off x="2572500" y="3430425"/>
              <a:ext cx="103375" cy="61775"/>
            </a:xfrm>
            <a:custGeom>
              <a:rect b="b" l="l" r="r" t="t"/>
              <a:pathLst>
                <a:path extrusionOk="0" h="2471" w="4135">
                  <a:moveTo>
                    <a:pt x="1" y="1"/>
                  </a:moveTo>
                  <a:lnTo>
                    <a:pt x="1" y="1"/>
                  </a:lnTo>
                  <a:cubicBezTo>
                    <a:pt x="61" y="639"/>
                    <a:pt x="274" y="1277"/>
                    <a:pt x="669" y="1733"/>
                  </a:cubicBezTo>
                  <a:cubicBezTo>
                    <a:pt x="1050" y="2186"/>
                    <a:pt x="1617" y="2470"/>
                    <a:pt x="2167" y="2470"/>
                  </a:cubicBezTo>
                  <a:cubicBezTo>
                    <a:pt x="2319" y="2470"/>
                    <a:pt x="2470" y="2448"/>
                    <a:pt x="2615" y="2402"/>
                  </a:cubicBezTo>
                  <a:cubicBezTo>
                    <a:pt x="2858" y="2311"/>
                    <a:pt x="3071" y="2189"/>
                    <a:pt x="3253" y="2037"/>
                  </a:cubicBezTo>
                  <a:cubicBezTo>
                    <a:pt x="3618" y="1733"/>
                    <a:pt x="3830" y="1369"/>
                    <a:pt x="4013" y="943"/>
                  </a:cubicBezTo>
                  <a:cubicBezTo>
                    <a:pt x="4013" y="882"/>
                    <a:pt x="4074" y="639"/>
                    <a:pt x="4134" y="396"/>
                  </a:cubicBezTo>
                  <a:lnTo>
                    <a:pt x="4134" y="396"/>
                  </a:lnTo>
                  <a:cubicBezTo>
                    <a:pt x="3634" y="472"/>
                    <a:pt x="3127" y="517"/>
                    <a:pt x="2622" y="517"/>
                  </a:cubicBezTo>
                  <a:cubicBezTo>
                    <a:pt x="1716" y="517"/>
                    <a:pt x="821" y="37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0" name="Google Shape;2370;p43"/>
          <p:cNvGrpSpPr/>
          <p:nvPr/>
        </p:nvGrpSpPr>
        <p:grpSpPr>
          <a:xfrm>
            <a:off x="319018" y="120652"/>
            <a:ext cx="1465607" cy="1243984"/>
            <a:chOff x="6064225" y="1470325"/>
            <a:chExt cx="1112500" cy="944200"/>
          </a:xfrm>
        </p:grpSpPr>
        <p:sp>
          <p:nvSpPr>
            <p:cNvPr id="2371" name="Google Shape;2371;p43"/>
            <p:cNvSpPr/>
            <p:nvPr/>
          </p:nvSpPr>
          <p:spPr>
            <a:xfrm>
              <a:off x="6064225" y="1470325"/>
              <a:ext cx="1112500" cy="792825"/>
            </a:xfrm>
            <a:custGeom>
              <a:rect b="b" l="l" r="r" t="t"/>
              <a:pathLst>
                <a:path extrusionOk="0" h="31713" w="44500">
                  <a:moveTo>
                    <a:pt x="21688" y="0"/>
                  </a:moveTo>
                  <a:cubicBezTo>
                    <a:pt x="15996" y="0"/>
                    <a:pt x="10670" y="508"/>
                    <a:pt x="7843" y="989"/>
                  </a:cubicBezTo>
                  <a:cubicBezTo>
                    <a:pt x="0" y="2326"/>
                    <a:pt x="2007" y="13816"/>
                    <a:pt x="1703" y="22083"/>
                  </a:cubicBezTo>
                  <a:cubicBezTo>
                    <a:pt x="1439" y="29759"/>
                    <a:pt x="13712" y="31713"/>
                    <a:pt x="24198" y="31713"/>
                  </a:cubicBezTo>
                  <a:cubicBezTo>
                    <a:pt x="29450" y="31713"/>
                    <a:pt x="34253" y="31223"/>
                    <a:pt x="36810" y="30715"/>
                  </a:cubicBezTo>
                  <a:cubicBezTo>
                    <a:pt x="44500" y="29165"/>
                    <a:pt x="44105" y="17676"/>
                    <a:pt x="43527" y="7888"/>
                  </a:cubicBezTo>
                  <a:cubicBezTo>
                    <a:pt x="43157" y="1617"/>
                    <a:pt x="31841" y="0"/>
                    <a:pt x="216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43"/>
            <p:cNvSpPr/>
            <p:nvPr/>
          </p:nvSpPr>
          <p:spPr>
            <a:xfrm>
              <a:off x="6321200" y="2185000"/>
              <a:ext cx="177075" cy="229525"/>
            </a:xfrm>
            <a:custGeom>
              <a:rect b="b" l="l" r="r" t="t"/>
              <a:pathLst>
                <a:path extrusionOk="0" h="9181" w="7083">
                  <a:moveTo>
                    <a:pt x="2098" y="1"/>
                  </a:moveTo>
                  <a:cubicBezTo>
                    <a:pt x="2098" y="1"/>
                    <a:pt x="0" y="9180"/>
                    <a:pt x="2098" y="9180"/>
                  </a:cubicBezTo>
                  <a:cubicBezTo>
                    <a:pt x="4225" y="9180"/>
                    <a:pt x="7082" y="943"/>
                    <a:pt x="7082" y="943"/>
                  </a:cubicBezTo>
                  <a:lnTo>
                    <a:pt x="20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3" name="Google Shape;2373;p43"/>
          <p:cNvSpPr/>
          <p:nvPr/>
        </p:nvSpPr>
        <p:spPr>
          <a:xfrm>
            <a:off x="5859152" y="1121640"/>
            <a:ext cx="642280" cy="30602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6"/>
                </a:solidFill>
                <a:latin typeface="Heebo"/>
              </a:rPr>
              <a:t>你好</a:t>
            </a:r>
          </a:p>
        </p:txBody>
      </p:sp>
      <p:sp>
        <p:nvSpPr>
          <p:cNvPr id="2374" name="Google Shape;2374;p43"/>
          <p:cNvSpPr/>
          <p:nvPr/>
        </p:nvSpPr>
        <p:spPr>
          <a:xfrm>
            <a:off x="7185709" y="704884"/>
            <a:ext cx="373403" cy="24619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6"/>
                </a:solidFill>
                <a:latin typeface="Heebo"/>
              </a:rPr>
              <a:t>Hi!</a:t>
            </a:r>
          </a:p>
        </p:txBody>
      </p:sp>
      <p:pic>
        <p:nvPicPr>
          <p:cNvPr id="2375" name="Google Shape;23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63" y="1215100"/>
            <a:ext cx="4968521" cy="14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0" name="Google Shape;2580;p52"/>
          <p:cNvGrpSpPr/>
          <p:nvPr/>
        </p:nvGrpSpPr>
        <p:grpSpPr>
          <a:xfrm>
            <a:off x="1654642" y="2571740"/>
            <a:ext cx="5456055" cy="3022659"/>
            <a:chOff x="774567" y="3920787"/>
            <a:chExt cx="3555360" cy="1969672"/>
          </a:xfrm>
        </p:grpSpPr>
        <p:grpSp>
          <p:nvGrpSpPr>
            <p:cNvPr id="2581" name="Google Shape;2581;p52"/>
            <p:cNvGrpSpPr/>
            <p:nvPr/>
          </p:nvGrpSpPr>
          <p:grpSpPr>
            <a:xfrm>
              <a:off x="1305558" y="4039600"/>
              <a:ext cx="554522" cy="1551488"/>
              <a:chOff x="-1044450" y="1559250"/>
              <a:chExt cx="1313100" cy="3673900"/>
            </a:xfrm>
          </p:grpSpPr>
          <p:sp>
            <p:nvSpPr>
              <p:cNvPr id="2582" name="Google Shape;2582;p52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52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52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52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52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7" name="Google Shape;2587;p52"/>
            <p:cNvGrpSpPr/>
            <p:nvPr/>
          </p:nvGrpSpPr>
          <p:grpSpPr>
            <a:xfrm>
              <a:off x="1816552" y="3920787"/>
              <a:ext cx="554522" cy="1757190"/>
              <a:chOff x="689500" y="2924525"/>
              <a:chExt cx="1313100" cy="4161000"/>
            </a:xfrm>
          </p:grpSpPr>
          <p:sp>
            <p:nvSpPr>
              <p:cNvPr id="2588" name="Google Shape;2588;p52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52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52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52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52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3" name="Google Shape;2593;p52"/>
            <p:cNvGrpSpPr/>
            <p:nvPr/>
          </p:nvGrpSpPr>
          <p:grpSpPr>
            <a:xfrm>
              <a:off x="2335054" y="4089760"/>
              <a:ext cx="554522" cy="1757190"/>
              <a:chOff x="689500" y="2924525"/>
              <a:chExt cx="1313100" cy="4161000"/>
            </a:xfrm>
          </p:grpSpPr>
          <p:sp>
            <p:nvSpPr>
              <p:cNvPr id="2594" name="Google Shape;2594;p52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52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52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52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52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9" name="Google Shape;2599;p52"/>
            <p:cNvGrpSpPr/>
            <p:nvPr/>
          </p:nvGrpSpPr>
          <p:grpSpPr>
            <a:xfrm>
              <a:off x="2769660" y="4236094"/>
              <a:ext cx="554522" cy="1551488"/>
              <a:chOff x="-1044450" y="1559250"/>
              <a:chExt cx="1313100" cy="3673900"/>
            </a:xfrm>
          </p:grpSpPr>
          <p:sp>
            <p:nvSpPr>
              <p:cNvPr id="2600" name="Google Shape;2600;p52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52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52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52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52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5" name="Google Shape;2605;p52"/>
            <p:cNvGrpSpPr/>
            <p:nvPr/>
          </p:nvGrpSpPr>
          <p:grpSpPr>
            <a:xfrm>
              <a:off x="3266958" y="4126465"/>
              <a:ext cx="554522" cy="1551488"/>
              <a:chOff x="-1044450" y="1559250"/>
              <a:chExt cx="1313100" cy="3673900"/>
            </a:xfrm>
          </p:grpSpPr>
          <p:sp>
            <p:nvSpPr>
              <p:cNvPr id="2606" name="Google Shape;2606;p52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52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52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52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52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1" name="Google Shape;2611;p52"/>
            <p:cNvGrpSpPr/>
            <p:nvPr/>
          </p:nvGrpSpPr>
          <p:grpSpPr>
            <a:xfrm>
              <a:off x="3775404" y="4133269"/>
              <a:ext cx="554522" cy="1757190"/>
              <a:chOff x="689500" y="2924525"/>
              <a:chExt cx="1313100" cy="4161000"/>
            </a:xfrm>
          </p:grpSpPr>
          <p:sp>
            <p:nvSpPr>
              <p:cNvPr id="2612" name="Google Shape;2612;p52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52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52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52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52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7" name="Google Shape;2617;p52"/>
            <p:cNvGrpSpPr/>
            <p:nvPr/>
          </p:nvGrpSpPr>
          <p:grpSpPr>
            <a:xfrm>
              <a:off x="774567" y="4039594"/>
              <a:ext cx="554522" cy="1757190"/>
              <a:chOff x="689500" y="2924525"/>
              <a:chExt cx="1313100" cy="4161000"/>
            </a:xfrm>
          </p:grpSpPr>
          <p:sp>
            <p:nvSpPr>
              <p:cNvPr id="2618" name="Google Shape;2618;p52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52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52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52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52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23" name="Google Shape;2623;p52"/>
          <p:cNvSpPr txBox="1"/>
          <p:nvPr>
            <p:ph type="title"/>
          </p:nvPr>
        </p:nvSpPr>
        <p:spPr>
          <a:xfrm>
            <a:off x="3016975" y="849925"/>
            <a:ext cx="5413800" cy="27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USABILITY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Goals &amp; Measurements</a:t>
            </a:r>
            <a:endParaRPr sz="3000">
              <a:solidFill>
                <a:schemeClr val="accent2"/>
              </a:solidFill>
            </a:endParaRPr>
          </a:p>
        </p:txBody>
      </p:sp>
      <p:grpSp>
        <p:nvGrpSpPr>
          <p:cNvPr id="2624" name="Google Shape;2624;p52"/>
          <p:cNvGrpSpPr/>
          <p:nvPr/>
        </p:nvGrpSpPr>
        <p:grpSpPr>
          <a:xfrm rot="327685">
            <a:off x="1549913" y="613984"/>
            <a:ext cx="1189162" cy="979998"/>
            <a:chOff x="1335400" y="942050"/>
            <a:chExt cx="1098825" cy="905550"/>
          </a:xfrm>
        </p:grpSpPr>
        <p:sp>
          <p:nvSpPr>
            <p:cNvPr id="2625" name="Google Shape;2625;p52"/>
            <p:cNvSpPr/>
            <p:nvPr/>
          </p:nvSpPr>
          <p:spPr>
            <a:xfrm>
              <a:off x="1335400" y="942050"/>
              <a:ext cx="1098825" cy="783025"/>
            </a:xfrm>
            <a:custGeom>
              <a:rect b="b" l="l" r="r" t="t"/>
              <a:pathLst>
                <a:path extrusionOk="0" h="31321" w="43953">
                  <a:moveTo>
                    <a:pt x="21365" y="0"/>
                  </a:moveTo>
                  <a:cubicBezTo>
                    <a:pt x="15767" y="0"/>
                    <a:pt x="10535" y="495"/>
                    <a:pt x="7751" y="963"/>
                  </a:cubicBezTo>
                  <a:cubicBezTo>
                    <a:pt x="0" y="2300"/>
                    <a:pt x="2007" y="13668"/>
                    <a:pt x="1703" y="21814"/>
                  </a:cubicBezTo>
                  <a:cubicBezTo>
                    <a:pt x="1419" y="29384"/>
                    <a:pt x="13522" y="31320"/>
                    <a:pt x="23876" y="31320"/>
                  </a:cubicBezTo>
                  <a:cubicBezTo>
                    <a:pt x="29070" y="31320"/>
                    <a:pt x="33825" y="30833"/>
                    <a:pt x="36354" y="30325"/>
                  </a:cubicBezTo>
                  <a:cubicBezTo>
                    <a:pt x="43953" y="28836"/>
                    <a:pt x="43557" y="17468"/>
                    <a:pt x="43010" y="7802"/>
                  </a:cubicBezTo>
                  <a:cubicBezTo>
                    <a:pt x="42639" y="1595"/>
                    <a:pt x="31413" y="0"/>
                    <a:pt x="21365" y="0"/>
                  </a:cubicBezTo>
                  <a:close/>
                </a:path>
              </a:pathLst>
            </a:custGeom>
            <a:solidFill>
              <a:srgbClr val="53C8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52"/>
            <p:cNvSpPr/>
            <p:nvPr/>
          </p:nvSpPr>
          <p:spPr>
            <a:xfrm>
              <a:off x="1571725" y="1619625"/>
              <a:ext cx="175550" cy="227975"/>
            </a:xfrm>
            <a:custGeom>
              <a:rect b="b" l="l" r="r" t="t"/>
              <a:pathLst>
                <a:path extrusionOk="0" h="9119" w="7022">
                  <a:moveTo>
                    <a:pt x="2098" y="0"/>
                  </a:moveTo>
                  <a:cubicBezTo>
                    <a:pt x="2098" y="0"/>
                    <a:pt x="0" y="9119"/>
                    <a:pt x="2098" y="9119"/>
                  </a:cubicBezTo>
                  <a:cubicBezTo>
                    <a:pt x="4195" y="9119"/>
                    <a:pt x="7022" y="973"/>
                    <a:pt x="7022" y="973"/>
                  </a:cubicBezTo>
                  <a:lnTo>
                    <a:pt x="2098" y="0"/>
                  </a:lnTo>
                  <a:close/>
                </a:path>
              </a:pathLst>
            </a:custGeom>
            <a:solidFill>
              <a:srgbClr val="53C8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7" name="Google Shape;2627;p52"/>
          <p:cNvGrpSpPr/>
          <p:nvPr/>
        </p:nvGrpSpPr>
        <p:grpSpPr>
          <a:xfrm>
            <a:off x="732519" y="1550847"/>
            <a:ext cx="1583881" cy="3692683"/>
            <a:chOff x="580075" y="1807800"/>
            <a:chExt cx="1463575" cy="3412200"/>
          </a:xfrm>
        </p:grpSpPr>
        <p:sp>
          <p:nvSpPr>
            <p:cNvPr id="2628" name="Google Shape;2628;p52"/>
            <p:cNvSpPr/>
            <p:nvPr/>
          </p:nvSpPr>
          <p:spPr>
            <a:xfrm>
              <a:off x="580075" y="2013250"/>
              <a:ext cx="1463575" cy="1865625"/>
            </a:xfrm>
            <a:custGeom>
              <a:rect b="b" l="l" r="r" t="t"/>
              <a:pathLst>
                <a:path extrusionOk="0" h="74625" w="58543">
                  <a:moveTo>
                    <a:pt x="34430" y="0"/>
                  </a:moveTo>
                  <a:cubicBezTo>
                    <a:pt x="29635" y="0"/>
                    <a:pt x="24464" y="1993"/>
                    <a:pt x="19423" y="7113"/>
                  </a:cubicBezTo>
                  <a:cubicBezTo>
                    <a:pt x="19423" y="7113"/>
                    <a:pt x="5380" y="9879"/>
                    <a:pt x="5927" y="20882"/>
                  </a:cubicBezTo>
                  <a:cubicBezTo>
                    <a:pt x="6474" y="31855"/>
                    <a:pt x="10274" y="32918"/>
                    <a:pt x="6748" y="36596"/>
                  </a:cubicBezTo>
                  <a:cubicBezTo>
                    <a:pt x="3192" y="40274"/>
                    <a:pt x="0" y="48299"/>
                    <a:pt x="5897" y="50122"/>
                  </a:cubicBezTo>
                  <a:cubicBezTo>
                    <a:pt x="11064" y="51733"/>
                    <a:pt x="8511" y="54742"/>
                    <a:pt x="5775" y="58967"/>
                  </a:cubicBezTo>
                  <a:cubicBezTo>
                    <a:pt x="3476" y="62559"/>
                    <a:pt x="5239" y="66502"/>
                    <a:pt x="9013" y="66502"/>
                  </a:cubicBezTo>
                  <a:cubicBezTo>
                    <a:pt x="9678" y="66502"/>
                    <a:pt x="10406" y="66379"/>
                    <a:pt x="11186" y="66110"/>
                  </a:cubicBezTo>
                  <a:cubicBezTo>
                    <a:pt x="12468" y="65663"/>
                    <a:pt x="13778" y="65457"/>
                    <a:pt x="14993" y="65457"/>
                  </a:cubicBezTo>
                  <a:cubicBezTo>
                    <a:pt x="18734" y="65457"/>
                    <a:pt x="21583" y="67407"/>
                    <a:pt x="20000" y="70275"/>
                  </a:cubicBezTo>
                  <a:cubicBezTo>
                    <a:pt x="18708" y="72634"/>
                    <a:pt x="21247" y="74625"/>
                    <a:pt x="24809" y="74625"/>
                  </a:cubicBezTo>
                  <a:cubicBezTo>
                    <a:pt x="27028" y="74625"/>
                    <a:pt x="29643" y="73853"/>
                    <a:pt x="31976" y="71916"/>
                  </a:cubicBezTo>
                  <a:cubicBezTo>
                    <a:pt x="35124" y="69303"/>
                    <a:pt x="36308" y="68402"/>
                    <a:pt x="37469" y="68402"/>
                  </a:cubicBezTo>
                  <a:cubicBezTo>
                    <a:pt x="38550" y="68402"/>
                    <a:pt x="39611" y="69184"/>
                    <a:pt x="42220" y="70092"/>
                  </a:cubicBezTo>
                  <a:cubicBezTo>
                    <a:pt x="42793" y="70295"/>
                    <a:pt x="43353" y="70389"/>
                    <a:pt x="43895" y="70389"/>
                  </a:cubicBezTo>
                  <a:cubicBezTo>
                    <a:pt x="48469" y="70389"/>
                    <a:pt x="51689" y="63706"/>
                    <a:pt x="49515" y="59575"/>
                  </a:cubicBezTo>
                  <a:cubicBezTo>
                    <a:pt x="47053" y="54955"/>
                    <a:pt x="45837" y="49940"/>
                    <a:pt x="50123" y="47387"/>
                  </a:cubicBezTo>
                  <a:cubicBezTo>
                    <a:pt x="54682" y="44651"/>
                    <a:pt x="58542" y="38481"/>
                    <a:pt x="52676" y="32280"/>
                  </a:cubicBezTo>
                  <a:cubicBezTo>
                    <a:pt x="47387" y="26718"/>
                    <a:pt x="54226" y="27082"/>
                    <a:pt x="55107" y="21915"/>
                  </a:cubicBezTo>
                  <a:cubicBezTo>
                    <a:pt x="55959" y="16748"/>
                    <a:pt x="52433" y="8724"/>
                    <a:pt x="46414" y="4255"/>
                  </a:cubicBezTo>
                  <a:cubicBezTo>
                    <a:pt x="43017" y="1722"/>
                    <a:pt x="38886" y="0"/>
                    <a:pt x="34430" y="0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52"/>
            <p:cNvSpPr/>
            <p:nvPr/>
          </p:nvSpPr>
          <p:spPr>
            <a:xfrm>
              <a:off x="1502575" y="3802025"/>
              <a:ext cx="405800" cy="1417975"/>
            </a:xfrm>
            <a:custGeom>
              <a:rect b="b" l="l" r="r" t="t"/>
              <a:pathLst>
                <a:path extrusionOk="0" h="56719" w="16232">
                  <a:moveTo>
                    <a:pt x="9180" y="0"/>
                  </a:moveTo>
                  <a:cubicBezTo>
                    <a:pt x="2675" y="0"/>
                    <a:pt x="0" y="10730"/>
                    <a:pt x="92" y="20365"/>
                  </a:cubicBezTo>
                  <a:cubicBezTo>
                    <a:pt x="183" y="33496"/>
                    <a:pt x="426" y="56718"/>
                    <a:pt x="426" y="56718"/>
                  </a:cubicBezTo>
                  <a:lnTo>
                    <a:pt x="15350" y="56718"/>
                  </a:lnTo>
                  <a:cubicBezTo>
                    <a:pt x="15350" y="56718"/>
                    <a:pt x="15411" y="28420"/>
                    <a:pt x="15381" y="22645"/>
                  </a:cubicBezTo>
                  <a:cubicBezTo>
                    <a:pt x="15381" y="14772"/>
                    <a:pt x="16232" y="0"/>
                    <a:pt x="9180" y="0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52"/>
            <p:cNvSpPr/>
            <p:nvPr/>
          </p:nvSpPr>
          <p:spPr>
            <a:xfrm>
              <a:off x="675800" y="3327200"/>
              <a:ext cx="1221950" cy="1892800"/>
            </a:xfrm>
            <a:custGeom>
              <a:rect b="b" l="l" r="r" t="t"/>
              <a:pathLst>
                <a:path extrusionOk="0" h="75712" w="48878">
                  <a:moveTo>
                    <a:pt x="27171" y="0"/>
                  </a:moveTo>
                  <a:cubicBezTo>
                    <a:pt x="21430" y="0"/>
                    <a:pt x="9473" y="870"/>
                    <a:pt x="8086" y="5346"/>
                  </a:cubicBezTo>
                  <a:cubicBezTo>
                    <a:pt x="6506" y="10391"/>
                    <a:pt x="4469" y="26258"/>
                    <a:pt x="7144" y="45346"/>
                  </a:cubicBezTo>
                  <a:cubicBezTo>
                    <a:pt x="1" y="60726"/>
                    <a:pt x="730" y="75711"/>
                    <a:pt x="730" y="75711"/>
                  </a:cubicBezTo>
                  <a:lnTo>
                    <a:pt x="46202" y="75711"/>
                  </a:lnTo>
                  <a:cubicBezTo>
                    <a:pt x="46202" y="75711"/>
                    <a:pt x="41187" y="47291"/>
                    <a:pt x="41947" y="42519"/>
                  </a:cubicBezTo>
                  <a:cubicBezTo>
                    <a:pt x="42190" y="41121"/>
                    <a:pt x="48877" y="27322"/>
                    <a:pt x="48482" y="22094"/>
                  </a:cubicBezTo>
                  <a:cubicBezTo>
                    <a:pt x="48057" y="16835"/>
                    <a:pt x="40883" y="3522"/>
                    <a:pt x="37388" y="1789"/>
                  </a:cubicBezTo>
                  <a:cubicBezTo>
                    <a:pt x="33862" y="87"/>
                    <a:pt x="29394" y="57"/>
                    <a:pt x="29394" y="57"/>
                  </a:cubicBezTo>
                  <a:cubicBezTo>
                    <a:pt x="28862" y="23"/>
                    <a:pt x="28097" y="0"/>
                    <a:pt x="27171" y="0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52"/>
            <p:cNvSpPr/>
            <p:nvPr/>
          </p:nvSpPr>
          <p:spPr>
            <a:xfrm>
              <a:off x="675800" y="3350650"/>
              <a:ext cx="1221950" cy="1869350"/>
            </a:xfrm>
            <a:custGeom>
              <a:rect b="b" l="l" r="r" t="t"/>
              <a:pathLst>
                <a:path extrusionOk="0" h="74774" w="48878">
                  <a:moveTo>
                    <a:pt x="16354" y="0"/>
                  </a:moveTo>
                  <a:cubicBezTo>
                    <a:pt x="12311" y="760"/>
                    <a:pt x="8785" y="2098"/>
                    <a:pt x="8086" y="4408"/>
                  </a:cubicBezTo>
                  <a:cubicBezTo>
                    <a:pt x="6506" y="9453"/>
                    <a:pt x="4469" y="25320"/>
                    <a:pt x="7144" y="44408"/>
                  </a:cubicBezTo>
                  <a:cubicBezTo>
                    <a:pt x="1" y="59788"/>
                    <a:pt x="730" y="74773"/>
                    <a:pt x="730" y="74773"/>
                  </a:cubicBezTo>
                  <a:lnTo>
                    <a:pt x="46202" y="74773"/>
                  </a:lnTo>
                  <a:cubicBezTo>
                    <a:pt x="46202" y="74773"/>
                    <a:pt x="41187" y="46353"/>
                    <a:pt x="41947" y="41581"/>
                  </a:cubicBezTo>
                  <a:cubicBezTo>
                    <a:pt x="42190" y="40183"/>
                    <a:pt x="48877" y="26384"/>
                    <a:pt x="48482" y="21156"/>
                  </a:cubicBezTo>
                  <a:cubicBezTo>
                    <a:pt x="48057" y="15897"/>
                    <a:pt x="40883" y="2584"/>
                    <a:pt x="37388" y="851"/>
                  </a:cubicBezTo>
                  <a:cubicBezTo>
                    <a:pt x="37205" y="791"/>
                    <a:pt x="36992" y="699"/>
                    <a:pt x="36810" y="608"/>
                  </a:cubicBezTo>
                  <a:lnTo>
                    <a:pt x="36810" y="608"/>
                  </a:lnTo>
                  <a:cubicBezTo>
                    <a:pt x="41096" y="6171"/>
                    <a:pt x="41126" y="7964"/>
                    <a:pt x="41126" y="7964"/>
                  </a:cubicBezTo>
                  <a:cubicBezTo>
                    <a:pt x="40562" y="7859"/>
                    <a:pt x="40032" y="7812"/>
                    <a:pt x="39536" y="7812"/>
                  </a:cubicBezTo>
                  <a:cubicBezTo>
                    <a:pt x="34853" y="7812"/>
                    <a:pt x="33163" y="12037"/>
                    <a:pt x="33163" y="12037"/>
                  </a:cubicBezTo>
                  <a:cubicBezTo>
                    <a:pt x="29881" y="9615"/>
                    <a:pt x="26282" y="9039"/>
                    <a:pt x="23599" y="9039"/>
                  </a:cubicBezTo>
                  <a:cubicBezTo>
                    <a:pt x="21164" y="9039"/>
                    <a:pt x="19485" y="9514"/>
                    <a:pt x="19485" y="9514"/>
                  </a:cubicBezTo>
                  <a:cubicBezTo>
                    <a:pt x="19454" y="5076"/>
                    <a:pt x="18056" y="1642"/>
                    <a:pt x="16354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52"/>
            <p:cNvSpPr/>
            <p:nvPr/>
          </p:nvSpPr>
          <p:spPr>
            <a:xfrm>
              <a:off x="754075" y="3365400"/>
              <a:ext cx="782725" cy="1854600"/>
            </a:xfrm>
            <a:custGeom>
              <a:rect b="b" l="l" r="r" t="t"/>
              <a:pathLst>
                <a:path extrusionOk="0" h="74184" w="31309">
                  <a:moveTo>
                    <a:pt x="10473" y="1"/>
                  </a:moveTo>
                  <a:cubicBezTo>
                    <a:pt x="10388" y="1"/>
                    <a:pt x="10302" y="7"/>
                    <a:pt x="10214" y="18"/>
                  </a:cubicBezTo>
                  <a:cubicBezTo>
                    <a:pt x="3101" y="960"/>
                    <a:pt x="365" y="6796"/>
                    <a:pt x="457" y="16401"/>
                  </a:cubicBezTo>
                  <a:cubicBezTo>
                    <a:pt x="517" y="23879"/>
                    <a:pt x="1" y="38013"/>
                    <a:pt x="578" y="45338"/>
                  </a:cubicBezTo>
                  <a:cubicBezTo>
                    <a:pt x="1065" y="51235"/>
                    <a:pt x="20335" y="74183"/>
                    <a:pt x="20335" y="74183"/>
                  </a:cubicBezTo>
                  <a:lnTo>
                    <a:pt x="31308" y="74183"/>
                  </a:lnTo>
                  <a:lnTo>
                    <a:pt x="14104" y="42663"/>
                  </a:lnTo>
                  <a:cubicBezTo>
                    <a:pt x="14074" y="34920"/>
                    <a:pt x="17126" y="1"/>
                    <a:pt x="10473" y="1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52"/>
            <p:cNvSpPr/>
            <p:nvPr/>
          </p:nvSpPr>
          <p:spPr>
            <a:xfrm>
              <a:off x="1135550" y="2191050"/>
              <a:ext cx="671000" cy="1309625"/>
            </a:xfrm>
            <a:custGeom>
              <a:rect b="b" l="l" r="r" t="t"/>
              <a:pathLst>
                <a:path extrusionOk="0" h="52385" w="26840">
                  <a:moveTo>
                    <a:pt x="13070" y="1"/>
                  </a:moveTo>
                  <a:cubicBezTo>
                    <a:pt x="4073" y="1"/>
                    <a:pt x="0" y="7508"/>
                    <a:pt x="0" y="10639"/>
                  </a:cubicBezTo>
                  <a:lnTo>
                    <a:pt x="0" y="46293"/>
                  </a:lnTo>
                  <a:cubicBezTo>
                    <a:pt x="0" y="49284"/>
                    <a:pt x="6759" y="52384"/>
                    <a:pt x="11184" y="52384"/>
                  </a:cubicBezTo>
                  <a:cubicBezTo>
                    <a:pt x="11976" y="52384"/>
                    <a:pt x="12693" y="52285"/>
                    <a:pt x="13283" y="52068"/>
                  </a:cubicBezTo>
                  <a:cubicBezTo>
                    <a:pt x="14925" y="51460"/>
                    <a:pt x="13891" y="47023"/>
                    <a:pt x="13891" y="47023"/>
                  </a:cubicBezTo>
                  <a:cubicBezTo>
                    <a:pt x="13891" y="45168"/>
                    <a:pt x="14165" y="39849"/>
                    <a:pt x="14165" y="39849"/>
                  </a:cubicBezTo>
                  <a:cubicBezTo>
                    <a:pt x="14549" y="39867"/>
                    <a:pt x="14923" y="39876"/>
                    <a:pt x="15287" y="39876"/>
                  </a:cubicBezTo>
                  <a:cubicBezTo>
                    <a:pt x="23469" y="39876"/>
                    <a:pt x="26840" y="35442"/>
                    <a:pt x="26840" y="32706"/>
                  </a:cubicBezTo>
                  <a:lnTo>
                    <a:pt x="26840" y="12524"/>
                  </a:lnTo>
                  <a:cubicBezTo>
                    <a:pt x="26840" y="5989"/>
                    <a:pt x="22068" y="1"/>
                    <a:pt x="13070" y="1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52"/>
            <p:cNvSpPr/>
            <p:nvPr/>
          </p:nvSpPr>
          <p:spPr>
            <a:xfrm>
              <a:off x="1116550" y="3238950"/>
              <a:ext cx="383775" cy="79425"/>
            </a:xfrm>
            <a:custGeom>
              <a:rect b="b" l="l" r="r" t="t"/>
              <a:pathLst>
                <a:path extrusionOk="0" h="3177" w="15351">
                  <a:moveTo>
                    <a:pt x="760" y="0"/>
                  </a:moveTo>
                  <a:cubicBezTo>
                    <a:pt x="0" y="790"/>
                    <a:pt x="760" y="1702"/>
                    <a:pt x="760" y="1702"/>
                  </a:cubicBezTo>
                  <a:cubicBezTo>
                    <a:pt x="3964" y="2841"/>
                    <a:pt x="6890" y="3176"/>
                    <a:pt x="9224" y="3176"/>
                  </a:cubicBezTo>
                  <a:cubicBezTo>
                    <a:pt x="12557" y="3176"/>
                    <a:pt x="14682" y="2493"/>
                    <a:pt x="14682" y="2493"/>
                  </a:cubicBezTo>
                  <a:cubicBezTo>
                    <a:pt x="15350" y="1581"/>
                    <a:pt x="14712" y="882"/>
                    <a:pt x="14712" y="882"/>
                  </a:cubicBezTo>
                  <a:lnTo>
                    <a:pt x="14712" y="882"/>
                  </a:lnTo>
                  <a:cubicBezTo>
                    <a:pt x="13484" y="1238"/>
                    <a:pt x="12046" y="1373"/>
                    <a:pt x="10569" y="1373"/>
                  </a:cubicBezTo>
                  <a:cubicBezTo>
                    <a:pt x="5865" y="1373"/>
                    <a:pt x="760" y="0"/>
                    <a:pt x="760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52"/>
            <p:cNvSpPr/>
            <p:nvPr/>
          </p:nvSpPr>
          <p:spPr>
            <a:xfrm>
              <a:off x="1075525" y="2146350"/>
              <a:ext cx="810050" cy="542175"/>
            </a:xfrm>
            <a:custGeom>
              <a:rect b="b" l="l" r="r" t="t"/>
              <a:pathLst>
                <a:path extrusionOk="0" h="21687" w="32402">
                  <a:moveTo>
                    <a:pt x="14950" y="0"/>
                  </a:moveTo>
                  <a:cubicBezTo>
                    <a:pt x="4468" y="0"/>
                    <a:pt x="497" y="6260"/>
                    <a:pt x="243" y="11394"/>
                  </a:cubicBezTo>
                  <a:cubicBezTo>
                    <a:pt x="0" y="16926"/>
                    <a:pt x="608" y="21424"/>
                    <a:pt x="608" y="21424"/>
                  </a:cubicBezTo>
                  <a:cubicBezTo>
                    <a:pt x="608" y="21424"/>
                    <a:pt x="1533" y="21687"/>
                    <a:pt x="2748" y="21687"/>
                  </a:cubicBezTo>
                  <a:cubicBezTo>
                    <a:pt x="4624" y="21687"/>
                    <a:pt x="7193" y="21060"/>
                    <a:pt x="8116" y="17868"/>
                  </a:cubicBezTo>
                  <a:cubicBezTo>
                    <a:pt x="9169" y="14171"/>
                    <a:pt x="11772" y="12511"/>
                    <a:pt x="14711" y="12511"/>
                  </a:cubicBezTo>
                  <a:cubicBezTo>
                    <a:pt x="15929" y="12511"/>
                    <a:pt x="17204" y="12796"/>
                    <a:pt x="18450" y="13339"/>
                  </a:cubicBezTo>
                  <a:cubicBezTo>
                    <a:pt x="19114" y="13625"/>
                    <a:pt x="19702" y="13746"/>
                    <a:pt x="20221" y="13746"/>
                  </a:cubicBezTo>
                  <a:cubicBezTo>
                    <a:pt x="23010" y="13746"/>
                    <a:pt x="23830" y="10269"/>
                    <a:pt x="23830" y="10269"/>
                  </a:cubicBezTo>
                  <a:cubicBezTo>
                    <a:pt x="23830" y="10269"/>
                    <a:pt x="25140" y="16898"/>
                    <a:pt x="31325" y="16898"/>
                  </a:cubicBezTo>
                  <a:cubicBezTo>
                    <a:pt x="31669" y="16898"/>
                    <a:pt x="32028" y="16878"/>
                    <a:pt x="32402" y="16834"/>
                  </a:cubicBezTo>
                  <a:cubicBezTo>
                    <a:pt x="32402" y="16834"/>
                    <a:pt x="29909" y="1211"/>
                    <a:pt x="17508" y="117"/>
                  </a:cubicBezTo>
                  <a:cubicBezTo>
                    <a:pt x="16615" y="38"/>
                    <a:pt x="15763" y="0"/>
                    <a:pt x="14950" y="0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52"/>
            <p:cNvSpPr/>
            <p:nvPr/>
          </p:nvSpPr>
          <p:spPr>
            <a:xfrm>
              <a:off x="628700" y="1807800"/>
              <a:ext cx="979900" cy="609450"/>
            </a:xfrm>
            <a:custGeom>
              <a:rect b="b" l="l" r="r" t="t"/>
              <a:pathLst>
                <a:path extrusionOk="0" h="24378" w="39196">
                  <a:moveTo>
                    <a:pt x="29756" y="0"/>
                  </a:moveTo>
                  <a:cubicBezTo>
                    <a:pt x="24870" y="0"/>
                    <a:pt x="18777" y="5629"/>
                    <a:pt x="16444" y="10923"/>
                  </a:cubicBezTo>
                  <a:cubicBezTo>
                    <a:pt x="16444" y="10923"/>
                    <a:pt x="14448" y="9786"/>
                    <a:pt x="11769" y="9786"/>
                  </a:cubicBezTo>
                  <a:cubicBezTo>
                    <a:pt x="10201" y="9786"/>
                    <a:pt x="8399" y="10175"/>
                    <a:pt x="6627" y="11410"/>
                  </a:cubicBezTo>
                  <a:cubicBezTo>
                    <a:pt x="1824" y="14723"/>
                    <a:pt x="0" y="22990"/>
                    <a:pt x="4833" y="24236"/>
                  </a:cubicBezTo>
                  <a:cubicBezTo>
                    <a:pt x="5209" y="24333"/>
                    <a:pt x="5602" y="24377"/>
                    <a:pt x="6010" y="24377"/>
                  </a:cubicBezTo>
                  <a:cubicBezTo>
                    <a:pt x="10847" y="24377"/>
                    <a:pt x="17708" y="18126"/>
                    <a:pt x="21208" y="18126"/>
                  </a:cubicBezTo>
                  <a:cubicBezTo>
                    <a:pt x="21231" y="18126"/>
                    <a:pt x="21254" y="18126"/>
                    <a:pt x="21277" y="18127"/>
                  </a:cubicBezTo>
                  <a:cubicBezTo>
                    <a:pt x="21319" y="18128"/>
                    <a:pt x="21362" y="18129"/>
                    <a:pt x="21406" y="18129"/>
                  </a:cubicBezTo>
                  <a:cubicBezTo>
                    <a:pt x="25330" y="18129"/>
                    <a:pt x="39196" y="12799"/>
                    <a:pt x="35138" y="3902"/>
                  </a:cubicBezTo>
                  <a:cubicBezTo>
                    <a:pt x="33880" y="1124"/>
                    <a:pt x="31938" y="0"/>
                    <a:pt x="29756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52"/>
            <p:cNvSpPr/>
            <p:nvPr/>
          </p:nvSpPr>
          <p:spPr>
            <a:xfrm>
              <a:off x="970950" y="1890300"/>
              <a:ext cx="115225" cy="229400"/>
            </a:xfrm>
            <a:custGeom>
              <a:rect b="b" l="l" r="r" t="t"/>
              <a:pathLst>
                <a:path extrusionOk="0" h="9176" w="4609">
                  <a:moveTo>
                    <a:pt x="514" y="0"/>
                  </a:moveTo>
                  <a:cubicBezTo>
                    <a:pt x="197" y="0"/>
                    <a:pt x="0" y="292"/>
                    <a:pt x="19" y="936"/>
                  </a:cubicBezTo>
                  <a:cubicBezTo>
                    <a:pt x="19" y="936"/>
                    <a:pt x="104" y="9176"/>
                    <a:pt x="1995" y="9176"/>
                  </a:cubicBezTo>
                  <a:cubicBezTo>
                    <a:pt x="2064" y="9176"/>
                    <a:pt x="2134" y="9165"/>
                    <a:pt x="2207" y="9143"/>
                  </a:cubicBezTo>
                  <a:cubicBezTo>
                    <a:pt x="4335" y="8474"/>
                    <a:pt x="4609" y="6955"/>
                    <a:pt x="3393" y="3733"/>
                  </a:cubicBezTo>
                  <a:cubicBezTo>
                    <a:pt x="2551" y="1480"/>
                    <a:pt x="1227" y="0"/>
                    <a:pt x="514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52"/>
            <p:cNvSpPr/>
            <p:nvPr/>
          </p:nvSpPr>
          <p:spPr>
            <a:xfrm>
              <a:off x="1800100" y="2665875"/>
              <a:ext cx="88900" cy="28350"/>
            </a:xfrm>
            <a:custGeom>
              <a:rect b="b" l="l" r="r" t="t"/>
              <a:pathLst>
                <a:path extrusionOk="0" h="1134" w="3556">
                  <a:moveTo>
                    <a:pt x="3100" y="1"/>
                  </a:moveTo>
                  <a:cubicBezTo>
                    <a:pt x="3085" y="1"/>
                    <a:pt x="3070" y="2"/>
                    <a:pt x="3054" y="5"/>
                  </a:cubicBezTo>
                  <a:cubicBezTo>
                    <a:pt x="2142" y="157"/>
                    <a:pt x="1261" y="309"/>
                    <a:pt x="349" y="461"/>
                  </a:cubicBezTo>
                  <a:cubicBezTo>
                    <a:pt x="0" y="519"/>
                    <a:pt x="124" y="1133"/>
                    <a:pt x="455" y="1133"/>
                  </a:cubicBezTo>
                  <a:cubicBezTo>
                    <a:pt x="470" y="1133"/>
                    <a:pt x="485" y="1132"/>
                    <a:pt x="501" y="1129"/>
                  </a:cubicBezTo>
                  <a:cubicBezTo>
                    <a:pt x="1413" y="977"/>
                    <a:pt x="2294" y="825"/>
                    <a:pt x="3206" y="674"/>
                  </a:cubicBezTo>
                  <a:cubicBezTo>
                    <a:pt x="3555" y="615"/>
                    <a:pt x="3431" y="1"/>
                    <a:pt x="3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52"/>
            <p:cNvSpPr/>
            <p:nvPr/>
          </p:nvSpPr>
          <p:spPr>
            <a:xfrm>
              <a:off x="1579325" y="2531625"/>
              <a:ext cx="82475" cy="281075"/>
            </a:xfrm>
            <a:custGeom>
              <a:rect b="b" l="l" r="r" t="t"/>
              <a:pathLst>
                <a:path extrusionOk="0" h="11243" w="3299">
                  <a:moveTo>
                    <a:pt x="3006" y="1"/>
                  </a:moveTo>
                  <a:cubicBezTo>
                    <a:pt x="2955" y="1"/>
                    <a:pt x="2903" y="26"/>
                    <a:pt x="2858" y="86"/>
                  </a:cubicBezTo>
                  <a:cubicBezTo>
                    <a:pt x="1733" y="1484"/>
                    <a:pt x="335" y="3308"/>
                    <a:pt x="791" y="5253"/>
                  </a:cubicBezTo>
                  <a:cubicBezTo>
                    <a:pt x="1034" y="6287"/>
                    <a:pt x="1855" y="7047"/>
                    <a:pt x="2128" y="8050"/>
                  </a:cubicBezTo>
                  <a:cubicBezTo>
                    <a:pt x="2493" y="9509"/>
                    <a:pt x="1794" y="10664"/>
                    <a:pt x="274" y="10816"/>
                  </a:cubicBezTo>
                  <a:cubicBezTo>
                    <a:pt x="9" y="10816"/>
                    <a:pt x="1" y="11243"/>
                    <a:pt x="248" y="11243"/>
                  </a:cubicBezTo>
                  <a:cubicBezTo>
                    <a:pt x="257" y="11243"/>
                    <a:pt x="265" y="11242"/>
                    <a:pt x="274" y="11241"/>
                  </a:cubicBezTo>
                  <a:cubicBezTo>
                    <a:pt x="2219" y="11059"/>
                    <a:pt x="3070" y="9448"/>
                    <a:pt x="2432" y="7654"/>
                  </a:cubicBezTo>
                  <a:cubicBezTo>
                    <a:pt x="2037" y="6469"/>
                    <a:pt x="1003" y="5679"/>
                    <a:pt x="1186" y="4281"/>
                  </a:cubicBezTo>
                  <a:cubicBezTo>
                    <a:pt x="1338" y="2761"/>
                    <a:pt x="2250" y="1545"/>
                    <a:pt x="3162" y="390"/>
                  </a:cubicBezTo>
                  <a:cubicBezTo>
                    <a:pt x="3299" y="230"/>
                    <a:pt x="3161" y="1"/>
                    <a:pt x="3006" y="1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52"/>
            <p:cNvSpPr/>
            <p:nvPr/>
          </p:nvSpPr>
          <p:spPr>
            <a:xfrm>
              <a:off x="1522325" y="2823275"/>
              <a:ext cx="107175" cy="68075"/>
            </a:xfrm>
            <a:custGeom>
              <a:rect b="b" l="l" r="r" t="t"/>
              <a:pathLst>
                <a:path extrusionOk="0" h="2723" w="4287">
                  <a:moveTo>
                    <a:pt x="31" y="1"/>
                  </a:moveTo>
                  <a:lnTo>
                    <a:pt x="31" y="1"/>
                  </a:lnTo>
                  <a:cubicBezTo>
                    <a:pt x="1" y="852"/>
                    <a:pt x="274" y="1855"/>
                    <a:pt x="1004" y="2372"/>
                  </a:cubicBezTo>
                  <a:cubicBezTo>
                    <a:pt x="1339" y="2611"/>
                    <a:pt x="1716" y="2723"/>
                    <a:pt x="2094" y="2723"/>
                  </a:cubicBezTo>
                  <a:cubicBezTo>
                    <a:pt x="2678" y="2723"/>
                    <a:pt x="3266" y="2456"/>
                    <a:pt x="3709" y="1976"/>
                  </a:cubicBezTo>
                  <a:cubicBezTo>
                    <a:pt x="3952" y="1733"/>
                    <a:pt x="4287" y="1399"/>
                    <a:pt x="4256" y="1095"/>
                  </a:cubicBezTo>
                  <a:cubicBezTo>
                    <a:pt x="2919" y="487"/>
                    <a:pt x="1490" y="15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52"/>
            <p:cNvSpPr/>
            <p:nvPr/>
          </p:nvSpPr>
          <p:spPr>
            <a:xfrm>
              <a:off x="1688000" y="2662950"/>
              <a:ext cx="42575" cy="82075"/>
            </a:xfrm>
            <a:custGeom>
              <a:rect b="b" l="l" r="r" t="t"/>
              <a:pathLst>
                <a:path extrusionOk="0" h="3283" w="1703">
                  <a:moveTo>
                    <a:pt x="851" y="0"/>
                  </a:moveTo>
                  <a:cubicBezTo>
                    <a:pt x="365" y="0"/>
                    <a:pt x="0" y="730"/>
                    <a:pt x="0" y="1642"/>
                  </a:cubicBezTo>
                  <a:cubicBezTo>
                    <a:pt x="0" y="2553"/>
                    <a:pt x="365" y="3283"/>
                    <a:pt x="851" y="3283"/>
                  </a:cubicBezTo>
                  <a:cubicBezTo>
                    <a:pt x="1337" y="3283"/>
                    <a:pt x="1702" y="2553"/>
                    <a:pt x="1702" y="1642"/>
                  </a:cubicBezTo>
                  <a:cubicBezTo>
                    <a:pt x="1702" y="730"/>
                    <a:pt x="1337" y="0"/>
                    <a:pt x="851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52"/>
            <p:cNvSpPr/>
            <p:nvPr/>
          </p:nvSpPr>
          <p:spPr>
            <a:xfrm>
              <a:off x="1444050" y="2670550"/>
              <a:ext cx="43350" cy="82075"/>
            </a:xfrm>
            <a:custGeom>
              <a:rect b="b" l="l" r="r" t="t"/>
              <a:pathLst>
                <a:path extrusionOk="0" h="3283" w="1734">
                  <a:moveTo>
                    <a:pt x="882" y="0"/>
                  </a:moveTo>
                  <a:cubicBezTo>
                    <a:pt x="396" y="0"/>
                    <a:pt x="1" y="730"/>
                    <a:pt x="1" y="1642"/>
                  </a:cubicBezTo>
                  <a:cubicBezTo>
                    <a:pt x="1" y="2553"/>
                    <a:pt x="396" y="3283"/>
                    <a:pt x="882" y="3283"/>
                  </a:cubicBezTo>
                  <a:cubicBezTo>
                    <a:pt x="1338" y="3283"/>
                    <a:pt x="1734" y="2553"/>
                    <a:pt x="1734" y="1642"/>
                  </a:cubicBezTo>
                  <a:cubicBezTo>
                    <a:pt x="1734" y="730"/>
                    <a:pt x="1338" y="0"/>
                    <a:pt x="882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52"/>
            <p:cNvSpPr/>
            <p:nvPr/>
          </p:nvSpPr>
          <p:spPr>
            <a:xfrm>
              <a:off x="1684200" y="2506500"/>
              <a:ext cx="160350" cy="83725"/>
            </a:xfrm>
            <a:custGeom>
              <a:rect b="b" l="l" r="r" t="t"/>
              <a:pathLst>
                <a:path extrusionOk="0" h="3349" w="6414">
                  <a:moveTo>
                    <a:pt x="2203" y="0"/>
                  </a:moveTo>
                  <a:cubicBezTo>
                    <a:pt x="1151" y="0"/>
                    <a:pt x="334" y="354"/>
                    <a:pt x="182" y="939"/>
                  </a:cubicBezTo>
                  <a:cubicBezTo>
                    <a:pt x="0" y="1790"/>
                    <a:pt x="1185" y="2793"/>
                    <a:pt x="2827" y="3188"/>
                  </a:cubicBezTo>
                  <a:cubicBezTo>
                    <a:pt x="3287" y="3297"/>
                    <a:pt x="3735" y="3348"/>
                    <a:pt x="4148" y="3348"/>
                  </a:cubicBezTo>
                  <a:cubicBezTo>
                    <a:pt x="5234" y="3348"/>
                    <a:pt x="6069" y="2993"/>
                    <a:pt x="6201" y="2398"/>
                  </a:cubicBezTo>
                  <a:cubicBezTo>
                    <a:pt x="6414" y="1577"/>
                    <a:pt x="5228" y="574"/>
                    <a:pt x="3556" y="179"/>
                  </a:cubicBezTo>
                  <a:cubicBezTo>
                    <a:pt x="3086" y="57"/>
                    <a:pt x="2625" y="0"/>
                    <a:pt x="2203" y="0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52"/>
            <p:cNvSpPr/>
            <p:nvPr/>
          </p:nvSpPr>
          <p:spPr>
            <a:xfrm>
              <a:off x="1346025" y="2510150"/>
              <a:ext cx="160375" cy="84000"/>
            </a:xfrm>
            <a:custGeom>
              <a:rect b="b" l="l" r="r" t="t"/>
              <a:pathLst>
                <a:path extrusionOk="0" h="3360" w="6415">
                  <a:moveTo>
                    <a:pt x="4226" y="1"/>
                  </a:moveTo>
                  <a:cubicBezTo>
                    <a:pt x="3794" y="1"/>
                    <a:pt x="3319" y="60"/>
                    <a:pt x="2828" y="185"/>
                  </a:cubicBezTo>
                  <a:cubicBezTo>
                    <a:pt x="1156" y="580"/>
                    <a:pt x="1" y="1614"/>
                    <a:pt x="214" y="2434"/>
                  </a:cubicBezTo>
                  <a:cubicBezTo>
                    <a:pt x="344" y="3022"/>
                    <a:pt x="1160" y="3360"/>
                    <a:pt x="2226" y="3360"/>
                  </a:cubicBezTo>
                  <a:cubicBezTo>
                    <a:pt x="2649" y="3360"/>
                    <a:pt x="3112" y="3307"/>
                    <a:pt x="3588" y="3194"/>
                  </a:cubicBezTo>
                  <a:cubicBezTo>
                    <a:pt x="5229" y="2769"/>
                    <a:pt x="6414" y="1766"/>
                    <a:pt x="6202" y="945"/>
                  </a:cubicBezTo>
                  <a:cubicBezTo>
                    <a:pt x="6051" y="344"/>
                    <a:pt x="5264" y="1"/>
                    <a:pt x="4226" y="1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52"/>
            <p:cNvSpPr/>
            <p:nvPr/>
          </p:nvSpPr>
          <p:spPr>
            <a:xfrm>
              <a:off x="1632525" y="2542875"/>
              <a:ext cx="254575" cy="297900"/>
            </a:xfrm>
            <a:custGeom>
              <a:rect b="b" l="l" r="r" t="t"/>
              <a:pathLst>
                <a:path extrusionOk="0" h="11916" w="10183">
                  <a:moveTo>
                    <a:pt x="5076" y="761"/>
                  </a:moveTo>
                  <a:cubicBezTo>
                    <a:pt x="7477" y="761"/>
                    <a:pt x="9423" y="3101"/>
                    <a:pt x="9423" y="5958"/>
                  </a:cubicBezTo>
                  <a:cubicBezTo>
                    <a:pt x="9423" y="8846"/>
                    <a:pt x="7477" y="11186"/>
                    <a:pt x="5076" y="11186"/>
                  </a:cubicBezTo>
                  <a:cubicBezTo>
                    <a:pt x="2675" y="11186"/>
                    <a:pt x="730" y="8846"/>
                    <a:pt x="730" y="5958"/>
                  </a:cubicBezTo>
                  <a:cubicBezTo>
                    <a:pt x="730" y="3101"/>
                    <a:pt x="2675" y="761"/>
                    <a:pt x="5076" y="761"/>
                  </a:cubicBezTo>
                  <a:close/>
                  <a:moveTo>
                    <a:pt x="5076" y="1"/>
                  </a:moveTo>
                  <a:cubicBezTo>
                    <a:pt x="2280" y="1"/>
                    <a:pt x="0" y="2676"/>
                    <a:pt x="0" y="5958"/>
                  </a:cubicBezTo>
                  <a:cubicBezTo>
                    <a:pt x="0" y="9241"/>
                    <a:pt x="2280" y="11916"/>
                    <a:pt x="5076" y="11916"/>
                  </a:cubicBezTo>
                  <a:cubicBezTo>
                    <a:pt x="7903" y="11916"/>
                    <a:pt x="10183" y="9241"/>
                    <a:pt x="10183" y="5958"/>
                  </a:cubicBezTo>
                  <a:cubicBezTo>
                    <a:pt x="10183" y="2676"/>
                    <a:pt x="7903" y="1"/>
                    <a:pt x="50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52"/>
            <p:cNvSpPr/>
            <p:nvPr/>
          </p:nvSpPr>
          <p:spPr>
            <a:xfrm>
              <a:off x="1279175" y="2545925"/>
              <a:ext cx="282700" cy="305500"/>
            </a:xfrm>
            <a:custGeom>
              <a:rect b="b" l="l" r="r" t="t"/>
              <a:pathLst>
                <a:path extrusionOk="0" h="12220" w="11308">
                  <a:moveTo>
                    <a:pt x="5654" y="791"/>
                  </a:moveTo>
                  <a:cubicBezTo>
                    <a:pt x="8359" y="791"/>
                    <a:pt x="10517" y="3161"/>
                    <a:pt x="10517" y="6110"/>
                  </a:cubicBezTo>
                  <a:cubicBezTo>
                    <a:pt x="10517" y="9028"/>
                    <a:pt x="8359" y="11429"/>
                    <a:pt x="5654" y="11429"/>
                  </a:cubicBezTo>
                  <a:cubicBezTo>
                    <a:pt x="2979" y="11429"/>
                    <a:pt x="790" y="9028"/>
                    <a:pt x="790" y="6110"/>
                  </a:cubicBezTo>
                  <a:cubicBezTo>
                    <a:pt x="790" y="3161"/>
                    <a:pt x="2979" y="791"/>
                    <a:pt x="5654" y="791"/>
                  </a:cubicBezTo>
                  <a:close/>
                  <a:moveTo>
                    <a:pt x="5654" y="0"/>
                  </a:moveTo>
                  <a:cubicBezTo>
                    <a:pt x="2553" y="0"/>
                    <a:pt x="0" y="2736"/>
                    <a:pt x="0" y="6110"/>
                  </a:cubicBezTo>
                  <a:cubicBezTo>
                    <a:pt x="0" y="9484"/>
                    <a:pt x="2553" y="12219"/>
                    <a:pt x="5654" y="12219"/>
                  </a:cubicBezTo>
                  <a:cubicBezTo>
                    <a:pt x="8784" y="12219"/>
                    <a:pt x="11307" y="9484"/>
                    <a:pt x="11307" y="6110"/>
                  </a:cubicBezTo>
                  <a:cubicBezTo>
                    <a:pt x="11307" y="2736"/>
                    <a:pt x="8784" y="0"/>
                    <a:pt x="5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52"/>
            <p:cNvSpPr/>
            <p:nvPr/>
          </p:nvSpPr>
          <p:spPr>
            <a:xfrm>
              <a:off x="1548925" y="2650025"/>
              <a:ext cx="102800" cy="57025"/>
            </a:xfrm>
            <a:custGeom>
              <a:rect b="b" l="l" r="r" t="t"/>
              <a:pathLst>
                <a:path extrusionOk="0" h="2281" w="4112">
                  <a:moveTo>
                    <a:pt x="1938" y="1"/>
                  </a:moveTo>
                  <a:cubicBezTo>
                    <a:pt x="1194" y="1"/>
                    <a:pt x="457" y="350"/>
                    <a:pt x="1" y="1004"/>
                  </a:cubicBezTo>
                  <a:cubicBezTo>
                    <a:pt x="153" y="1368"/>
                    <a:pt x="153" y="1794"/>
                    <a:pt x="61" y="2189"/>
                  </a:cubicBezTo>
                  <a:cubicBezTo>
                    <a:pt x="31" y="2250"/>
                    <a:pt x="31" y="2250"/>
                    <a:pt x="31" y="2280"/>
                  </a:cubicBezTo>
                  <a:cubicBezTo>
                    <a:pt x="153" y="2280"/>
                    <a:pt x="305" y="2219"/>
                    <a:pt x="335" y="2037"/>
                  </a:cubicBezTo>
                  <a:cubicBezTo>
                    <a:pt x="532" y="1195"/>
                    <a:pt x="1235" y="712"/>
                    <a:pt x="1954" y="712"/>
                  </a:cubicBezTo>
                  <a:cubicBezTo>
                    <a:pt x="2455" y="712"/>
                    <a:pt x="2964" y="947"/>
                    <a:pt x="3314" y="1459"/>
                  </a:cubicBezTo>
                  <a:cubicBezTo>
                    <a:pt x="3388" y="1580"/>
                    <a:pt x="3498" y="1630"/>
                    <a:pt x="3609" y="1630"/>
                  </a:cubicBezTo>
                  <a:cubicBezTo>
                    <a:pt x="3861" y="1630"/>
                    <a:pt x="4112" y="1370"/>
                    <a:pt x="3922" y="1095"/>
                  </a:cubicBezTo>
                  <a:cubicBezTo>
                    <a:pt x="3435" y="350"/>
                    <a:pt x="2683" y="1"/>
                    <a:pt x="19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52"/>
            <p:cNvSpPr/>
            <p:nvPr/>
          </p:nvSpPr>
          <p:spPr>
            <a:xfrm>
              <a:off x="991000" y="2669750"/>
              <a:ext cx="310225" cy="87450"/>
            </a:xfrm>
            <a:custGeom>
              <a:rect b="b" l="l" r="r" t="t"/>
              <a:pathLst>
                <a:path extrusionOk="0" h="3498" w="12409">
                  <a:moveTo>
                    <a:pt x="4032" y="1"/>
                  </a:moveTo>
                  <a:cubicBezTo>
                    <a:pt x="3977" y="1"/>
                    <a:pt x="3922" y="1"/>
                    <a:pt x="3867" y="2"/>
                  </a:cubicBezTo>
                  <a:cubicBezTo>
                    <a:pt x="1800" y="32"/>
                    <a:pt x="828" y="1126"/>
                    <a:pt x="98" y="3011"/>
                  </a:cubicBezTo>
                  <a:cubicBezTo>
                    <a:pt x="0" y="3286"/>
                    <a:pt x="245" y="3498"/>
                    <a:pt x="472" y="3498"/>
                  </a:cubicBezTo>
                  <a:cubicBezTo>
                    <a:pt x="595" y="3498"/>
                    <a:pt x="713" y="3435"/>
                    <a:pt x="767" y="3285"/>
                  </a:cubicBezTo>
                  <a:cubicBezTo>
                    <a:pt x="1382" y="1691"/>
                    <a:pt x="2126" y="740"/>
                    <a:pt x="3850" y="740"/>
                  </a:cubicBezTo>
                  <a:cubicBezTo>
                    <a:pt x="4000" y="740"/>
                    <a:pt x="4158" y="747"/>
                    <a:pt x="4323" y="762"/>
                  </a:cubicBezTo>
                  <a:cubicBezTo>
                    <a:pt x="5205" y="853"/>
                    <a:pt x="6086" y="944"/>
                    <a:pt x="6937" y="1066"/>
                  </a:cubicBezTo>
                  <a:cubicBezTo>
                    <a:pt x="8700" y="1339"/>
                    <a:pt x="10433" y="1704"/>
                    <a:pt x="12135" y="2190"/>
                  </a:cubicBezTo>
                  <a:cubicBezTo>
                    <a:pt x="12196" y="1947"/>
                    <a:pt x="12287" y="1704"/>
                    <a:pt x="12409" y="1491"/>
                  </a:cubicBezTo>
                  <a:cubicBezTo>
                    <a:pt x="9726" y="746"/>
                    <a:pt x="6810" y="1"/>
                    <a:pt x="4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52"/>
            <p:cNvSpPr/>
            <p:nvPr/>
          </p:nvSpPr>
          <p:spPr>
            <a:xfrm>
              <a:off x="952075" y="2661325"/>
              <a:ext cx="183500" cy="222925"/>
            </a:xfrm>
            <a:custGeom>
              <a:rect b="b" l="l" r="r" t="t"/>
              <a:pathLst>
                <a:path extrusionOk="0" h="8917" w="7340">
                  <a:moveTo>
                    <a:pt x="4813" y="1"/>
                  </a:moveTo>
                  <a:cubicBezTo>
                    <a:pt x="3762" y="1"/>
                    <a:pt x="2593" y="490"/>
                    <a:pt x="1747" y="2223"/>
                  </a:cubicBezTo>
                  <a:cubicBezTo>
                    <a:pt x="1" y="5791"/>
                    <a:pt x="2763" y="8917"/>
                    <a:pt x="5631" y="8917"/>
                  </a:cubicBezTo>
                  <a:cubicBezTo>
                    <a:pt x="6208" y="8917"/>
                    <a:pt x="6789" y="8790"/>
                    <a:pt x="7339" y="8515"/>
                  </a:cubicBezTo>
                  <a:lnTo>
                    <a:pt x="7339" y="825"/>
                  </a:lnTo>
                  <a:cubicBezTo>
                    <a:pt x="7339" y="825"/>
                    <a:pt x="6176" y="1"/>
                    <a:pt x="4813" y="1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0" name="Google Shape;2650;p52"/>
          <p:cNvGrpSpPr/>
          <p:nvPr/>
        </p:nvGrpSpPr>
        <p:grpSpPr>
          <a:xfrm>
            <a:off x="359107" y="364178"/>
            <a:ext cx="373419" cy="350637"/>
            <a:chOff x="3708550" y="3474950"/>
            <a:chExt cx="256100" cy="240475"/>
          </a:xfrm>
        </p:grpSpPr>
        <p:sp>
          <p:nvSpPr>
            <p:cNvPr id="2651" name="Google Shape;2651;p52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52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3" name="Google Shape;2653;p52"/>
          <p:cNvGrpSpPr/>
          <p:nvPr/>
        </p:nvGrpSpPr>
        <p:grpSpPr>
          <a:xfrm>
            <a:off x="8485607" y="2963353"/>
            <a:ext cx="373419" cy="350637"/>
            <a:chOff x="3708550" y="3474950"/>
            <a:chExt cx="256100" cy="240475"/>
          </a:xfrm>
        </p:grpSpPr>
        <p:sp>
          <p:nvSpPr>
            <p:cNvPr id="2654" name="Google Shape;2654;p52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52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6" name="Google Shape;2656;p52"/>
          <p:cNvSpPr/>
          <p:nvPr/>
        </p:nvSpPr>
        <p:spPr>
          <a:xfrm rot="359983">
            <a:off x="1745709" y="892365"/>
            <a:ext cx="825380" cy="249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6"/>
                </a:solidFill>
                <a:latin typeface="Heebo"/>
              </a:rPr>
              <a:t>Salut!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p53"/>
          <p:cNvSpPr txBox="1"/>
          <p:nvPr>
            <p:ph type="title"/>
          </p:nvPr>
        </p:nvSpPr>
        <p:spPr>
          <a:xfrm>
            <a:off x="2164950" y="3481350"/>
            <a:ext cx="4814100" cy="6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 INTUITIVE</a:t>
            </a:r>
            <a:endParaRPr/>
          </a:p>
        </p:txBody>
      </p:sp>
      <p:sp>
        <p:nvSpPr>
          <p:cNvPr id="2662" name="Google Shape;2662;p53"/>
          <p:cNvSpPr txBox="1"/>
          <p:nvPr>
            <p:ph idx="2" type="title"/>
          </p:nvPr>
        </p:nvSpPr>
        <p:spPr>
          <a:xfrm>
            <a:off x="2164950" y="2125352"/>
            <a:ext cx="4814100" cy="6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Heebo Black"/>
                <a:ea typeface="Heebo Black"/>
                <a:cs typeface="Heebo Black"/>
                <a:sym typeface="Heebo Black"/>
              </a:rPr>
              <a:t>2</a:t>
            </a:r>
            <a:r>
              <a:rPr b="0" lang="en">
                <a:latin typeface="Heebo Black"/>
                <a:ea typeface="Heebo Black"/>
                <a:cs typeface="Heebo Black"/>
                <a:sym typeface="Heebo Black"/>
              </a:rPr>
              <a:t>: EAGERNESS</a:t>
            </a:r>
            <a:endParaRPr/>
          </a:p>
        </p:txBody>
      </p:sp>
      <p:sp>
        <p:nvSpPr>
          <p:cNvPr id="2663" name="Google Shape;2663;p53"/>
          <p:cNvSpPr txBox="1"/>
          <p:nvPr>
            <p:ph idx="1" type="subTitle"/>
          </p:nvPr>
        </p:nvSpPr>
        <p:spPr>
          <a:xfrm>
            <a:off x="2164950" y="4219913"/>
            <a:ext cx="48141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o navigate the app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(measured by # misclicks)</a:t>
            </a:r>
            <a:endParaRPr/>
          </a:p>
        </p:txBody>
      </p:sp>
      <p:sp>
        <p:nvSpPr>
          <p:cNvPr id="2664" name="Google Shape;2664;p53"/>
          <p:cNvSpPr txBox="1"/>
          <p:nvPr>
            <p:ph idx="3" type="subTitle"/>
          </p:nvPr>
        </p:nvSpPr>
        <p:spPr>
          <a:xfrm>
            <a:off x="2164950" y="2818963"/>
            <a:ext cx="48141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use the app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(measured 1-5)</a:t>
            </a:r>
            <a:endParaRPr/>
          </a:p>
        </p:txBody>
      </p:sp>
      <p:sp>
        <p:nvSpPr>
          <p:cNvPr id="2665" name="Google Shape;2665;p53"/>
          <p:cNvSpPr txBox="1"/>
          <p:nvPr>
            <p:ph idx="4" type="subTitle"/>
          </p:nvPr>
        </p:nvSpPr>
        <p:spPr>
          <a:xfrm>
            <a:off x="2164950" y="1231388"/>
            <a:ext cx="48141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average language learning experience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(measured 1-5)</a:t>
            </a:r>
            <a:endParaRPr/>
          </a:p>
        </p:txBody>
      </p:sp>
      <p:sp>
        <p:nvSpPr>
          <p:cNvPr id="2666" name="Google Shape;2666;p53"/>
          <p:cNvSpPr txBox="1"/>
          <p:nvPr>
            <p:ph idx="5" type="title"/>
          </p:nvPr>
        </p:nvSpPr>
        <p:spPr>
          <a:xfrm>
            <a:off x="2164950" y="569002"/>
            <a:ext cx="4814100" cy="6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Heebo Black"/>
                <a:ea typeface="Heebo Black"/>
                <a:cs typeface="Heebo Black"/>
                <a:sym typeface="Heebo Black"/>
              </a:rPr>
              <a:t>1: FUN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p54"/>
          <p:cNvSpPr txBox="1"/>
          <p:nvPr>
            <p:ph type="title"/>
          </p:nvPr>
        </p:nvSpPr>
        <p:spPr>
          <a:xfrm>
            <a:off x="713225" y="1222150"/>
            <a:ext cx="69612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towards… FUN</a:t>
            </a:r>
            <a:endParaRPr/>
          </a:p>
        </p:txBody>
      </p:sp>
      <p:sp>
        <p:nvSpPr>
          <p:cNvPr id="2672" name="Google Shape;2672;p54"/>
          <p:cNvSpPr txBox="1"/>
          <p:nvPr>
            <p:ph idx="1" type="body"/>
          </p:nvPr>
        </p:nvSpPr>
        <p:spPr>
          <a:xfrm>
            <a:off x="713225" y="1982300"/>
            <a:ext cx="5013600" cy="20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 channels are 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opt in</a:t>
            </a:r>
            <a:r>
              <a:rPr lang="en"/>
              <a:t> (fun for some is other people, and for some it is not)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Mora 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recommends users shows</a:t>
            </a:r>
            <a:r>
              <a:rPr lang="en"/>
              <a:t> they may be interested in (encourages TV watching, not just learning)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Progress bars </a:t>
            </a:r>
            <a:r>
              <a:rPr lang="en"/>
              <a:t>add to gamification of learning experience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55"/>
          <p:cNvSpPr txBox="1"/>
          <p:nvPr>
            <p:ph type="title"/>
          </p:nvPr>
        </p:nvSpPr>
        <p:spPr>
          <a:xfrm>
            <a:off x="713225" y="1222150"/>
            <a:ext cx="69612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towards… EAGERNESS</a:t>
            </a:r>
            <a:endParaRPr/>
          </a:p>
        </p:txBody>
      </p:sp>
      <p:sp>
        <p:nvSpPr>
          <p:cNvPr id="2678" name="Google Shape;2678;p55"/>
          <p:cNvSpPr txBox="1"/>
          <p:nvPr>
            <p:ph idx="1" type="body"/>
          </p:nvPr>
        </p:nvSpPr>
        <p:spPr>
          <a:xfrm>
            <a:off x="713225" y="1982300"/>
            <a:ext cx="5013600" cy="20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Customizable</a:t>
            </a:r>
            <a:r>
              <a:rPr lang="en"/>
              <a:t> language learning experience (a common complaint from low-fi)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Difficulty levels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Frequency of lessons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Interruptions vs Suggestions (more user agency)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Word of the day </a:t>
            </a:r>
            <a:r>
              <a:rPr lang="en"/>
              <a:t>brings users a daily feature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56"/>
          <p:cNvSpPr txBox="1"/>
          <p:nvPr>
            <p:ph type="title"/>
          </p:nvPr>
        </p:nvSpPr>
        <p:spPr>
          <a:xfrm>
            <a:off x="713225" y="1222150"/>
            <a:ext cx="69612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towards… INTUITIVE</a:t>
            </a:r>
            <a:endParaRPr/>
          </a:p>
        </p:txBody>
      </p:sp>
      <p:sp>
        <p:nvSpPr>
          <p:cNvPr id="2684" name="Google Shape;2684;p56"/>
          <p:cNvSpPr txBox="1"/>
          <p:nvPr>
            <p:ph idx="1" type="body"/>
          </p:nvPr>
        </p:nvSpPr>
        <p:spPr>
          <a:xfrm>
            <a:off x="713225" y="1982300"/>
            <a:ext cx="5013600" cy="20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New 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pair to screen button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Tab navigation </a:t>
            </a:r>
            <a:r>
              <a:rPr lang="en"/>
              <a:t>system (options accessible throughout app)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Arrow buttons 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more descriptive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9" name="Google Shape;2689;p57"/>
          <p:cNvGrpSpPr/>
          <p:nvPr/>
        </p:nvGrpSpPr>
        <p:grpSpPr>
          <a:xfrm>
            <a:off x="1654642" y="2571740"/>
            <a:ext cx="5456055" cy="3022659"/>
            <a:chOff x="774567" y="3920787"/>
            <a:chExt cx="3555360" cy="1969672"/>
          </a:xfrm>
        </p:grpSpPr>
        <p:grpSp>
          <p:nvGrpSpPr>
            <p:cNvPr id="2690" name="Google Shape;2690;p57"/>
            <p:cNvGrpSpPr/>
            <p:nvPr/>
          </p:nvGrpSpPr>
          <p:grpSpPr>
            <a:xfrm>
              <a:off x="1305558" y="4039600"/>
              <a:ext cx="554522" cy="1551488"/>
              <a:chOff x="-1044450" y="1559250"/>
              <a:chExt cx="1313100" cy="3673900"/>
            </a:xfrm>
          </p:grpSpPr>
          <p:sp>
            <p:nvSpPr>
              <p:cNvPr id="2691" name="Google Shape;2691;p57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57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57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57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57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6" name="Google Shape;2696;p57"/>
            <p:cNvGrpSpPr/>
            <p:nvPr/>
          </p:nvGrpSpPr>
          <p:grpSpPr>
            <a:xfrm>
              <a:off x="1816552" y="3920787"/>
              <a:ext cx="554522" cy="1757190"/>
              <a:chOff x="689500" y="2924525"/>
              <a:chExt cx="1313100" cy="4161000"/>
            </a:xfrm>
          </p:grpSpPr>
          <p:sp>
            <p:nvSpPr>
              <p:cNvPr id="2697" name="Google Shape;2697;p57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57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57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57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57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2" name="Google Shape;2702;p57"/>
            <p:cNvGrpSpPr/>
            <p:nvPr/>
          </p:nvGrpSpPr>
          <p:grpSpPr>
            <a:xfrm>
              <a:off x="2335054" y="4089760"/>
              <a:ext cx="554522" cy="1757190"/>
              <a:chOff x="689500" y="2924525"/>
              <a:chExt cx="1313100" cy="4161000"/>
            </a:xfrm>
          </p:grpSpPr>
          <p:sp>
            <p:nvSpPr>
              <p:cNvPr id="2703" name="Google Shape;2703;p57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57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57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57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57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8" name="Google Shape;2708;p57"/>
            <p:cNvGrpSpPr/>
            <p:nvPr/>
          </p:nvGrpSpPr>
          <p:grpSpPr>
            <a:xfrm>
              <a:off x="2769660" y="4236094"/>
              <a:ext cx="554522" cy="1551488"/>
              <a:chOff x="-1044450" y="1559250"/>
              <a:chExt cx="1313100" cy="3673900"/>
            </a:xfrm>
          </p:grpSpPr>
          <p:sp>
            <p:nvSpPr>
              <p:cNvPr id="2709" name="Google Shape;2709;p57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57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57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57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57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4" name="Google Shape;2714;p57"/>
            <p:cNvGrpSpPr/>
            <p:nvPr/>
          </p:nvGrpSpPr>
          <p:grpSpPr>
            <a:xfrm>
              <a:off x="3266958" y="4126465"/>
              <a:ext cx="554522" cy="1551488"/>
              <a:chOff x="-1044450" y="1559250"/>
              <a:chExt cx="1313100" cy="3673900"/>
            </a:xfrm>
          </p:grpSpPr>
          <p:sp>
            <p:nvSpPr>
              <p:cNvPr id="2715" name="Google Shape;2715;p57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57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57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57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57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20" name="Google Shape;2720;p57"/>
            <p:cNvGrpSpPr/>
            <p:nvPr/>
          </p:nvGrpSpPr>
          <p:grpSpPr>
            <a:xfrm>
              <a:off x="3775404" y="4133269"/>
              <a:ext cx="554522" cy="1757190"/>
              <a:chOff x="689500" y="2924525"/>
              <a:chExt cx="1313100" cy="4161000"/>
            </a:xfrm>
          </p:grpSpPr>
          <p:sp>
            <p:nvSpPr>
              <p:cNvPr id="2721" name="Google Shape;2721;p57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57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57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57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57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26" name="Google Shape;2726;p57"/>
            <p:cNvGrpSpPr/>
            <p:nvPr/>
          </p:nvGrpSpPr>
          <p:grpSpPr>
            <a:xfrm>
              <a:off x="774567" y="4039594"/>
              <a:ext cx="554522" cy="1757190"/>
              <a:chOff x="689500" y="2924525"/>
              <a:chExt cx="1313100" cy="4161000"/>
            </a:xfrm>
          </p:grpSpPr>
          <p:sp>
            <p:nvSpPr>
              <p:cNvPr id="2727" name="Google Shape;2727;p57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57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57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57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57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32" name="Google Shape;2732;p57"/>
          <p:cNvSpPr txBox="1"/>
          <p:nvPr>
            <p:ph type="title"/>
          </p:nvPr>
        </p:nvSpPr>
        <p:spPr>
          <a:xfrm>
            <a:off x="3016975" y="1205250"/>
            <a:ext cx="5413800" cy="27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MAJOR CHANGES</a:t>
            </a:r>
            <a:endParaRPr/>
          </a:p>
        </p:txBody>
      </p:sp>
      <p:grpSp>
        <p:nvGrpSpPr>
          <p:cNvPr id="2733" name="Google Shape;2733;p57"/>
          <p:cNvGrpSpPr/>
          <p:nvPr/>
        </p:nvGrpSpPr>
        <p:grpSpPr>
          <a:xfrm rot="327685">
            <a:off x="1549913" y="613984"/>
            <a:ext cx="1189162" cy="979998"/>
            <a:chOff x="1335400" y="942050"/>
            <a:chExt cx="1098825" cy="905550"/>
          </a:xfrm>
        </p:grpSpPr>
        <p:sp>
          <p:nvSpPr>
            <p:cNvPr id="2734" name="Google Shape;2734;p57"/>
            <p:cNvSpPr/>
            <p:nvPr/>
          </p:nvSpPr>
          <p:spPr>
            <a:xfrm>
              <a:off x="1335400" y="942050"/>
              <a:ext cx="1098825" cy="783025"/>
            </a:xfrm>
            <a:custGeom>
              <a:rect b="b" l="l" r="r" t="t"/>
              <a:pathLst>
                <a:path extrusionOk="0" h="31321" w="43953">
                  <a:moveTo>
                    <a:pt x="21365" y="0"/>
                  </a:moveTo>
                  <a:cubicBezTo>
                    <a:pt x="15767" y="0"/>
                    <a:pt x="10535" y="495"/>
                    <a:pt x="7751" y="963"/>
                  </a:cubicBezTo>
                  <a:cubicBezTo>
                    <a:pt x="0" y="2300"/>
                    <a:pt x="2007" y="13668"/>
                    <a:pt x="1703" y="21814"/>
                  </a:cubicBezTo>
                  <a:cubicBezTo>
                    <a:pt x="1419" y="29384"/>
                    <a:pt x="13522" y="31320"/>
                    <a:pt x="23876" y="31320"/>
                  </a:cubicBezTo>
                  <a:cubicBezTo>
                    <a:pt x="29070" y="31320"/>
                    <a:pt x="33825" y="30833"/>
                    <a:pt x="36354" y="30325"/>
                  </a:cubicBezTo>
                  <a:cubicBezTo>
                    <a:pt x="43953" y="28836"/>
                    <a:pt x="43557" y="17468"/>
                    <a:pt x="43010" y="7802"/>
                  </a:cubicBezTo>
                  <a:cubicBezTo>
                    <a:pt x="42639" y="1595"/>
                    <a:pt x="31413" y="0"/>
                    <a:pt x="21365" y="0"/>
                  </a:cubicBezTo>
                  <a:close/>
                </a:path>
              </a:pathLst>
            </a:custGeom>
            <a:solidFill>
              <a:srgbClr val="53C8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57"/>
            <p:cNvSpPr/>
            <p:nvPr/>
          </p:nvSpPr>
          <p:spPr>
            <a:xfrm>
              <a:off x="1571725" y="1619625"/>
              <a:ext cx="175550" cy="227975"/>
            </a:xfrm>
            <a:custGeom>
              <a:rect b="b" l="l" r="r" t="t"/>
              <a:pathLst>
                <a:path extrusionOk="0" h="9119" w="7022">
                  <a:moveTo>
                    <a:pt x="2098" y="0"/>
                  </a:moveTo>
                  <a:cubicBezTo>
                    <a:pt x="2098" y="0"/>
                    <a:pt x="0" y="9119"/>
                    <a:pt x="2098" y="9119"/>
                  </a:cubicBezTo>
                  <a:cubicBezTo>
                    <a:pt x="4195" y="9119"/>
                    <a:pt x="7022" y="973"/>
                    <a:pt x="7022" y="973"/>
                  </a:cubicBezTo>
                  <a:lnTo>
                    <a:pt x="2098" y="0"/>
                  </a:lnTo>
                  <a:close/>
                </a:path>
              </a:pathLst>
            </a:custGeom>
            <a:solidFill>
              <a:srgbClr val="53C8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6" name="Google Shape;2736;p57"/>
          <p:cNvGrpSpPr/>
          <p:nvPr/>
        </p:nvGrpSpPr>
        <p:grpSpPr>
          <a:xfrm>
            <a:off x="732519" y="1550847"/>
            <a:ext cx="1583881" cy="3692683"/>
            <a:chOff x="580075" y="1807800"/>
            <a:chExt cx="1463575" cy="3412200"/>
          </a:xfrm>
        </p:grpSpPr>
        <p:sp>
          <p:nvSpPr>
            <p:cNvPr id="2737" name="Google Shape;2737;p57"/>
            <p:cNvSpPr/>
            <p:nvPr/>
          </p:nvSpPr>
          <p:spPr>
            <a:xfrm>
              <a:off x="580075" y="2013250"/>
              <a:ext cx="1463575" cy="1865625"/>
            </a:xfrm>
            <a:custGeom>
              <a:rect b="b" l="l" r="r" t="t"/>
              <a:pathLst>
                <a:path extrusionOk="0" h="74625" w="58543">
                  <a:moveTo>
                    <a:pt x="34430" y="0"/>
                  </a:moveTo>
                  <a:cubicBezTo>
                    <a:pt x="29635" y="0"/>
                    <a:pt x="24464" y="1993"/>
                    <a:pt x="19423" y="7113"/>
                  </a:cubicBezTo>
                  <a:cubicBezTo>
                    <a:pt x="19423" y="7113"/>
                    <a:pt x="5380" y="9879"/>
                    <a:pt x="5927" y="20882"/>
                  </a:cubicBezTo>
                  <a:cubicBezTo>
                    <a:pt x="6474" y="31855"/>
                    <a:pt x="10274" y="32918"/>
                    <a:pt x="6748" y="36596"/>
                  </a:cubicBezTo>
                  <a:cubicBezTo>
                    <a:pt x="3192" y="40274"/>
                    <a:pt x="0" y="48299"/>
                    <a:pt x="5897" y="50122"/>
                  </a:cubicBezTo>
                  <a:cubicBezTo>
                    <a:pt x="11064" y="51733"/>
                    <a:pt x="8511" y="54742"/>
                    <a:pt x="5775" y="58967"/>
                  </a:cubicBezTo>
                  <a:cubicBezTo>
                    <a:pt x="3476" y="62559"/>
                    <a:pt x="5239" y="66502"/>
                    <a:pt x="9013" y="66502"/>
                  </a:cubicBezTo>
                  <a:cubicBezTo>
                    <a:pt x="9678" y="66502"/>
                    <a:pt x="10406" y="66379"/>
                    <a:pt x="11186" y="66110"/>
                  </a:cubicBezTo>
                  <a:cubicBezTo>
                    <a:pt x="12468" y="65663"/>
                    <a:pt x="13778" y="65457"/>
                    <a:pt x="14993" y="65457"/>
                  </a:cubicBezTo>
                  <a:cubicBezTo>
                    <a:pt x="18734" y="65457"/>
                    <a:pt x="21583" y="67407"/>
                    <a:pt x="20000" y="70275"/>
                  </a:cubicBezTo>
                  <a:cubicBezTo>
                    <a:pt x="18708" y="72634"/>
                    <a:pt x="21247" y="74625"/>
                    <a:pt x="24809" y="74625"/>
                  </a:cubicBezTo>
                  <a:cubicBezTo>
                    <a:pt x="27028" y="74625"/>
                    <a:pt x="29643" y="73853"/>
                    <a:pt x="31976" y="71916"/>
                  </a:cubicBezTo>
                  <a:cubicBezTo>
                    <a:pt x="35124" y="69303"/>
                    <a:pt x="36308" y="68402"/>
                    <a:pt x="37469" y="68402"/>
                  </a:cubicBezTo>
                  <a:cubicBezTo>
                    <a:pt x="38550" y="68402"/>
                    <a:pt x="39611" y="69184"/>
                    <a:pt x="42220" y="70092"/>
                  </a:cubicBezTo>
                  <a:cubicBezTo>
                    <a:pt x="42793" y="70295"/>
                    <a:pt x="43353" y="70389"/>
                    <a:pt x="43895" y="70389"/>
                  </a:cubicBezTo>
                  <a:cubicBezTo>
                    <a:pt x="48469" y="70389"/>
                    <a:pt x="51689" y="63706"/>
                    <a:pt x="49515" y="59575"/>
                  </a:cubicBezTo>
                  <a:cubicBezTo>
                    <a:pt x="47053" y="54955"/>
                    <a:pt x="45837" y="49940"/>
                    <a:pt x="50123" y="47387"/>
                  </a:cubicBezTo>
                  <a:cubicBezTo>
                    <a:pt x="54682" y="44651"/>
                    <a:pt x="58542" y="38481"/>
                    <a:pt x="52676" y="32280"/>
                  </a:cubicBezTo>
                  <a:cubicBezTo>
                    <a:pt x="47387" y="26718"/>
                    <a:pt x="54226" y="27082"/>
                    <a:pt x="55107" y="21915"/>
                  </a:cubicBezTo>
                  <a:cubicBezTo>
                    <a:pt x="55959" y="16748"/>
                    <a:pt x="52433" y="8724"/>
                    <a:pt x="46414" y="4255"/>
                  </a:cubicBezTo>
                  <a:cubicBezTo>
                    <a:pt x="43017" y="1722"/>
                    <a:pt x="38886" y="0"/>
                    <a:pt x="34430" y="0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57"/>
            <p:cNvSpPr/>
            <p:nvPr/>
          </p:nvSpPr>
          <p:spPr>
            <a:xfrm>
              <a:off x="1502575" y="3802025"/>
              <a:ext cx="405800" cy="1417975"/>
            </a:xfrm>
            <a:custGeom>
              <a:rect b="b" l="l" r="r" t="t"/>
              <a:pathLst>
                <a:path extrusionOk="0" h="56719" w="16232">
                  <a:moveTo>
                    <a:pt x="9180" y="0"/>
                  </a:moveTo>
                  <a:cubicBezTo>
                    <a:pt x="2675" y="0"/>
                    <a:pt x="0" y="10730"/>
                    <a:pt x="92" y="20365"/>
                  </a:cubicBezTo>
                  <a:cubicBezTo>
                    <a:pt x="183" y="33496"/>
                    <a:pt x="426" y="56718"/>
                    <a:pt x="426" y="56718"/>
                  </a:cubicBezTo>
                  <a:lnTo>
                    <a:pt x="15350" y="56718"/>
                  </a:lnTo>
                  <a:cubicBezTo>
                    <a:pt x="15350" y="56718"/>
                    <a:pt x="15411" y="28420"/>
                    <a:pt x="15381" y="22645"/>
                  </a:cubicBezTo>
                  <a:cubicBezTo>
                    <a:pt x="15381" y="14772"/>
                    <a:pt x="16232" y="0"/>
                    <a:pt x="9180" y="0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57"/>
            <p:cNvSpPr/>
            <p:nvPr/>
          </p:nvSpPr>
          <p:spPr>
            <a:xfrm>
              <a:off x="675800" y="3327200"/>
              <a:ext cx="1221950" cy="1892800"/>
            </a:xfrm>
            <a:custGeom>
              <a:rect b="b" l="l" r="r" t="t"/>
              <a:pathLst>
                <a:path extrusionOk="0" h="75712" w="48878">
                  <a:moveTo>
                    <a:pt x="27171" y="0"/>
                  </a:moveTo>
                  <a:cubicBezTo>
                    <a:pt x="21430" y="0"/>
                    <a:pt x="9473" y="870"/>
                    <a:pt x="8086" y="5346"/>
                  </a:cubicBezTo>
                  <a:cubicBezTo>
                    <a:pt x="6506" y="10391"/>
                    <a:pt x="4469" y="26258"/>
                    <a:pt x="7144" y="45346"/>
                  </a:cubicBezTo>
                  <a:cubicBezTo>
                    <a:pt x="1" y="60726"/>
                    <a:pt x="730" y="75711"/>
                    <a:pt x="730" y="75711"/>
                  </a:cubicBezTo>
                  <a:lnTo>
                    <a:pt x="46202" y="75711"/>
                  </a:lnTo>
                  <a:cubicBezTo>
                    <a:pt x="46202" y="75711"/>
                    <a:pt x="41187" y="47291"/>
                    <a:pt x="41947" y="42519"/>
                  </a:cubicBezTo>
                  <a:cubicBezTo>
                    <a:pt x="42190" y="41121"/>
                    <a:pt x="48877" y="27322"/>
                    <a:pt x="48482" y="22094"/>
                  </a:cubicBezTo>
                  <a:cubicBezTo>
                    <a:pt x="48057" y="16835"/>
                    <a:pt x="40883" y="3522"/>
                    <a:pt x="37388" y="1789"/>
                  </a:cubicBezTo>
                  <a:cubicBezTo>
                    <a:pt x="33862" y="87"/>
                    <a:pt x="29394" y="57"/>
                    <a:pt x="29394" y="57"/>
                  </a:cubicBezTo>
                  <a:cubicBezTo>
                    <a:pt x="28862" y="23"/>
                    <a:pt x="28097" y="0"/>
                    <a:pt x="27171" y="0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57"/>
            <p:cNvSpPr/>
            <p:nvPr/>
          </p:nvSpPr>
          <p:spPr>
            <a:xfrm>
              <a:off x="675800" y="3350650"/>
              <a:ext cx="1221950" cy="1869350"/>
            </a:xfrm>
            <a:custGeom>
              <a:rect b="b" l="l" r="r" t="t"/>
              <a:pathLst>
                <a:path extrusionOk="0" h="74774" w="48878">
                  <a:moveTo>
                    <a:pt x="16354" y="0"/>
                  </a:moveTo>
                  <a:cubicBezTo>
                    <a:pt x="12311" y="760"/>
                    <a:pt x="8785" y="2098"/>
                    <a:pt x="8086" y="4408"/>
                  </a:cubicBezTo>
                  <a:cubicBezTo>
                    <a:pt x="6506" y="9453"/>
                    <a:pt x="4469" y="25320"/>
                    <a:pt x="7144" y="44408"/>
                  </a:cubicBezTo>
                  <a:cubicBezTo>
                    <a:pt x="1" y="59788"/>
                    <a:pt x="730" y="74773"/>
                    <a:pt x="730" y="74773"/>
                  </a:cubicBezTo>
                  <a:lnTo>
                    <a:pt x="46202" y="74773"/>
                  </a:lnTo>
                  <a:cubicBezTo>
                    <a:pt x="46202" y="74773"/>
                    <a:pt x="41187" y="46353"/>
                    <a:pt x="41947" y="41581"/>
                  </a:cubicBezTo>
                  <a:cubicBezTo>
                    <a:pt x="42190" y="40183"/>
                    <a:pt x="48877" y="26384"/>
                    <a:pt x="48482" y="21156"/>
                  </a:cubicBezTo>
                  <a:cubicBezTo>
                    <a:pt x="48057" y="15897"/>
                    <a:pt x="40883" y="2584"/>
                    <a:pt x="37388" y="851"/>
                  </a:cubicBezTo>
                  <a:cubicBezTo>
                    <a:pt x="37205" y="791"/>
                    <a:pt x="36992" y="699"/>
                    <a:pt x="36810" y="608"/>
                  </a:cubicBezTo>
                  <a:lnTo>
                    <a:pt x="36810" y="608"/>
                  </a:lnTo>
                  <a:cubicBezTo>
                    <a:pt x="41096" y="6171"/>
                    <a:pt x="41126" y="7964"/>
                    <a:pt x="41126" y="7964"/>
                  </a:cubicBezTo>
                  <a:cubicBezTo>
                    <a:pt x="40562" y="7859"/>
                    <a:pt x="40032" y="7812"/>
                    <a:pt x="39536" y="7812"/>
                  </a:cubicBezTo>
                  <a:cubicBezTo>
                    <a:pt x="34853" y="7812"/>
                    <a:pt x="33163" y="12037"/>
                    <a:pt x="33163" y="12037"/>
                  </a:cubicBezTo>
                  <a:cubicBezTo>
                    <a:pt x="29881" y="9615"/>
                    <a:pt x="26282" y="9039"/>
                    <a:pt x="23599" y="9039"/>
                  </a:cubicBezTo>
                  <a:cubicBezTo>
                    <a:pt x="21164" y="9039"/>
                    <a:pt x="19485" y="9514"/>
                    <a:pt x="19485" y="9514"/>
                  </a:cubicBezTo>
                  <a:cubicBezTo>
                    <a:pt x="19454" y="5076"/>
                    <a:pt x="18056" y="1642"/>
                    <a:pt x="16354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57"/>
            <p:cNvSpPr/>
            <p:nvPr/>
          </p:nvSpPr>
          <p:spPr>
            <a:xfrm>
              <a:off x="754075" y="3365400"/>
              <a:ext cx="782725" cy="1854600"/>
            </a:xfrm>
            <a:custGeom>
              <a:rect b="b" l="l" r="r" t="t"/>
              <a:pathLst>
                <a:path extrusionOk="0" h="74184" w="31309">
                  <a:moveTo>
                    <a:pt x="10473" y="1"/>
                  </a:moveTo>
                  <a:cubicBezTo>
                    <a:pt x="10388" y="1"/>
                    <a:pt x="10302" y="7"/>
                    <a:pt x="10214" y="18"/>
                  </a:cubicBezTo>
                  <a:cubicBezTo>
                    <a:pt x="3101" y="960"/>
                    <a:pt x="365" y="6796"/>
                    <a:pt x="457" y="16401"/>
                  </a:cubicBezTo>
                  <a:cubicBezTo>
                    <a:pt x="517" y="23879"/>
                    <a:pt x="1" y="38013"/>
                    <a:pt x="578" y="45338"/>
                  </a:cubicBezTo>
                  <a:cubicBezTo>
                    <a:pt x="1065" y="51235"/>
                    <a:pt x="20335" y="74183"/>
                    <a:pt x="20335" y="74183"/>
                  </a:cubicBezTo>
                  <a:lnTo>
                    <a:pt x="31308" y="74183"/>
                  </a:lnTo>
                  <a:lnTo>
                    <a:pt x="14104" y="42663"/>
                  </a:lnTo>
                  <a:cubicBezTo>
                    <a:pt x="14074" y="34920"/>
                    <a:pt x="17126" y="1"/>
                    <a:pt x="10473" y="1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57"/>
            <p:cNvSpPr/>
            <p:nvPr/>
          </p:nvSpPr>
          <p:spPr>
            <a:xfrm>
              <a:off x="1135550" y="2191050"/>
              <a:ext cx="671000" cy="1309625"/>
            </a:xfrm>
            <a:custGeom>
              <a:rect b="b" l="l" r="r" t="t"/>
              <a:pathLst>
                <a:path extrusionOk="0" h="52385" w="26840">
                  <a:moveTo>
                    <a:pt x="13070" y="1"/>
                  </a:moveTo>
                  <a:cubicBezTo>
                    <a:pt x="4073" y="1"/>
                    <a:pt x="0" y="7508"/>
                    <a:pt x="0" y="10639"/>
                  </a:cubicBezTo>
                  <a:lnTo>
                    <a:pt x="0" y="46293"/>
                  </a:lnTo>
                  <a:cubicBezTo>
                    <a:pt x="0" y="49284"/>
                    <a:pt x="6759" y="52384"/>
                    <a:pt x="11184" y="52384"/>
                  </a:cubicBezTo>
                  <a:cubicBezTo>
                    <a:pt x="11976" y="52384"/>
                    <a:pt x="12693" y="52285"/>
                    <a:pt x="13283" y="52068"/>
                  </a:cubicBezTo>
                  <a:cubicBezTo>
                    <a:pt x="14925" y="51460"/>
                    <a:pt x="13891" y="47023"/>
                    <a:pt x="13891" y="47023"/>
                  </a:cubicBezTo>
                  <a:cubicBezTo>
                    <a:pt x="13891" y="45168"/>
                    <a:pt x="14165" y="39849"/>
                    <a:pt x="14165" y="39849"/>
                  </a:cubicBezTo>
                  <a:cubicBezTo>
                    <a:pt x="14549" y="39867"/>
                    <a:pt x="14923" y="39876"/>
                    <a:pt x="15287" y="39876"/>
                  </a:cubicBezTo>
                  <a:cubicBezTo>
                    <a:pt x="23469" y="39876"/>
                    <a:pt x="26840" y="35442"/>
                    <a:pt x="26840" y="32706"/>
                  </a:cubicBezTo>
                  <a:lnTo>
                    <a:pt x="26840" y="12524"/>
                  </a:lnTo>
                  <a:cubicBezTo>
                    <a:pt x="26840" y="5989"/>
                    <a:pt x="22068" y="1"/>
                    <a:pt x="13070" y="1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57"/>
            <p:cNvSpPr/>
            <p:nvPr/>
          </p:nvSpPr>
          <p:spPr>
            <a:xfrm>
              <a:off x="1116550" y="3238950"/>
              <a:ext cx="383775" cy="79425"/>
            </a:xfrm>
            <a:custGeom>
              <a:rect b="b" l="l" r="r" t="t"/>
              <a:pathLst>
                <a:path extrusionOk="0" h="3177" w="15351">
                  <a:moveTo>
                    <a:pt x="760" y="0"/>
                  </a:moveTo>
                  <a:cubicBezTo>
                    <a:pt x="0" y="790"/>
                    <a:pt x="760" y="1702"/>
                    <a:pt x="760" y="1702"/>
                  </a:cubicBezTo>
                  <a:cubicBezTo>
                    <a:pt x="3964" y="2841"/>
                    <a:pt x="6890" y="3176"/>
                    <a:pt x="9224" y="3176"/>
                  </a:cubicBezTo>
                  <a:cubicBezTo>
                    <a:pt x="12557" y="3176"/>
                    <a:pt x="14682" y="2493"/>
                    <a:pt x="14682" y="2493"/>
                  </a:cubicBezTo>
                  <a:cubicBezTo>
                    <a:pt x="15350" y="1581"/>
                    <a:pt x="14712" y="882"/>
                    <a:pt x="14712" y="882"/>
                  </a:cubicBezTo>
                  <a:lnTo>
                    <a:pt x="14712" y="882"/>
                  </a:lnTo>
                  <a:cubicBezTo>
                    <a:pt x="13484" y="1238"/>
                    <a:pt x="12046" y="1373"/>
                    <a:pt x="10569" y="1373"/>
                  </a:cubicBezTo>
                  <a:cubicBezTo>
                    <a:pt x="5865" y="1373"/>
                    <a:pt x="760" y="0"/>
                    <a:pt x="760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57"/>
            <p:cNvSpPr/>
            <p:nvPr/>
          </p:nvSpPr>
          <p:spPr>
            <a:xfrm>
              <a:off x="1075525" y="2146350"/>
              <a:ext cx="810050" cy="542175"/>
            </a:xfrm>
            <a:custGeom>
              <a:rect b="b" l="l" r="r" t="t"/>
              <a:pathLst>
                <a:path extrusionOk="0" h="21687" w="32402">
                  <a:moveTo>
                    <a:pt x="14950" y="0"/>
                  </a:moveTo>
                  <a:cubicBezTo>
                    <a:pt x="4468" y="0"/>
                    <a:pt x="497" y="6260"/>
                    <a:pt x="243" y="11394"/>
                  </a:cubicBezTo>
                  <a:cubicBezTo>
                    <a:pt x="0" y="16926"/>
                    <a:pt x="608" y="21424"/>
                    <a:pt x="608" y="21424"/>
                  </a:cubicBezTo>
                  <a:cubicBezTo>
                    <a:pt x="608" y="21424"/>
                    <a:pt x="1533" y="21687"/>
                    <a:pt x="2748" y="21687"/>
                  </a:cubicBezTo>
                  <a:cubicBezTo>
                    <a:pt x="4624" y="21687"/>
                    <a:pt x="7193" y="21060"/>
                    <a:pt x="8116" y="17868"/>
                  </a:cubicBezTo>
                  <a:cubicBezTo>
                    <a:pt x="9169" y="14171"/>
                    <a:pt x="11772" y="12511"/>
                    <a:pt x="14711" y="12511"/>
                  </a:cubicBezTo>
                  <a:cubicBezTo>
                    <a:pt x="15929" y="12511"/>
                    <a:pt x="17204" y="12796"/>
                    <a:pt x="18450" y="13339"/>
                  </a:cubicBezTo>
                  <a:cubicBezTo>
                    <a:pt x="19114" y="13625"/>
                    <a:pt x="19702" y="13746"/>
                    <a:pt x="20221" y="13746"/>
                  </a:cubicBezTo>
                  <a:cubicBezTo>
                    <a:pt x="23010" y="13746"/>
                    <a:pt x="23830" y="10269"/>
                    <a:pt x="23830" y="10269"/>
                  </a:cubicBezTo>
                  <a:cubicBezTo>
                    <a:pt x="23830" y="10269"/>
                    <a:pt x="25140" y="16898"/>
                    <a:pt x="31325" y="16898"/>
                  </a:cubicBezTo>
                  <a:cubicBezTo>
                    <a:pt x="31669" y="16898"/>
                    <a:pt x="32028" y="16878"/>
                    <a:pt x="32402" y="16834"/>
                  </a:cubicBezTo>
                  <a:cubicBezTo>
                    <a:pt x="32402" y="16834"/>
                    <a:pt x="29909" y="1211"/>
                    <a:pt x="17508" y="117"/>
                  </a:cubicBezTo>
                  <a:cubicBezTo>
                    <a:pt x="16615" y="38"/>
                    <a:pt x="15763" y="0"/>
                    <a:pt x="14950" y="0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57"/>
            <p:cNvSpPr/>
            <p:nvPr/>
          </p:nvSpPr>
          <p:spPr>
            <a:xfrm>
              <a:off x="628700" y="1807800"/>
              <a:ext cx="979900" cy="609450"/>
            </a:xfrm>
            <a:custGeom>
              <a:rect b="b" l="l" r="r" t="t"/>
              <a:pathLst>
                <a:path extrusionOk="0" h="24378" w="39196">
                  <a:moveTo>
                    <a:pt x="29756" y="0"/>
                  </a:moveTo>
                  <a:cubicBezTo>
                    <a:pt x="24870" y="0"/>
                    <a:pt x="18777" y="5629"/>
                    <a:pt x="16444" y="10923"/>
                  </a:cubicBezTo>
                  <a:cubicBezTo>
                    <a:pt x="16444" y="10923"/>
                    <a:pt x="14448" y="9786"/>
                    <a:pt x="11769" y="9786"/>
                  </a:cubicBezTo>
                  <a:cubicBezTo>
                    <a:pt x="10201" y="9786"/>
                    <a:pt x="8399" y="10175"/>
                    <a:pt x="6627" y="11410"/>
                  </a:cubicBezTo>
                  <a:cubicBezTo>
                    <a:pt x="1824" y="14723"/>
                    <a:pt x="0" y="22990"/>
                    <a:pt x="4833" y="24236"/>
                  </a:cubicBezTo>
                  <a:cubicBezTo>
                    <a:pt x="5209" y="24333"/>
                    <a:pt x="5602" y="24377"/>
                    <a:pt x="6010" y="24377"/>
                  </a:cubicBezTo>
                  <a:cubicBezTo>
                    <a:pt x="10847" y="24377"/>
                    <a:pt x="17708" y="18126"/>
                    <a:pt x="21208" y="18126"/>
                  </a:cubicBezTo>
                  <a:cubicBezTo>
                    <a:pt x="21231" y="18126"/>
                    <a:pt x="21254" y="18126"/>
                    <a:pt x="21277" y="18127"/>
                  </a:cubicBezTo>
                  <a:cubicBezTo>
                    <a:pt x="21319" y="18128"/>
                    <a:pt x="21362" y="18129"/>
                    <a:pt x="21406" y="18129"/>
                  </a:cubicBezTo>
                  <a:cubicBezTo>
                    <a:pt x="25330" y="18129"/>
                    <a:pt x="39196" y="12799"/>
                    <a:pt x="35138" y="3902"/>
                  </a:cubicBezTo>
                  <a:cubicBezTo>
                    <a:pt x="33880" y="1124"/>
                    <a:pt x="31938" y="0"/>
                    <a:pt x="29756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57"/>
            <p:cNvSpPr/>
            <p:nvPr/>
          </p:nvSpPr>
          <p:spPr>
            <a:xfrm>
              <a:off x="970950" y="1890300"/>
              <a:ext cx="115225" cy="229400"/>
            </a:xfrm>
            <a:custGeom>
              <a:rect b="b" l="l" r="r" t="t"/>
              <a:pathLst>
                <a:path extrusionOk="0" h="9176" w="4609">
                  <a:moveTo>
                    <a:pt x="514" y="0"/>
                  </a:moveTo>
                  <a:cubicBezTo>
                    <a:pt x="197" y="0"/>
                    <a:pt x="0" y="292"/>
                    <a:pt x="19" y="936"/>
                  </a:cubicBezTo>
                  <a:cubicBezTo>
                    <a:pt x="19" y="936"/>
                    <a:pt x="104" y="9176"/>
                    <a:pt x="1995" y="9176"/>
                  </a:cubicBezTo>
                  <a:cubicBezTo>
                    <a:pt x="2064" y="9176"/>
                    <a:pt x="2134" y="9165"/>
                    <a:pt x="2207" y="9143"/>
                  </a:cubicBezTo>
                  <a:cubicBezTo>
                    <a:pt x="4335" y="8474"/>
                    <a:pt x="4609" y="6955"/>
                    <a:pt x="3393" y="3733"/>
                  </a:cubicBezTo>
                  <a:cubicBezTo>
                    <a:pt x="2551" y="1480"/>
                    <a:pt x="1227" y="0"/>
                    <a:pt x="514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57"/>
            <p:cNvSpPr/>
            <p:nvPr/>
          </p:nvSpPr>
          <p:spPr>
            <a:xfrm>
              <a:off x="1800100" y="2665875"/>
              <a:ext cx="88900" cy="28350"/>
            </a:xfrm>
            <a:custGeom>
              <a:rect b="b" l="l" r="r" t="t"/>
              <a:pathLst>
                <a:path extrusionOk="0" h="1134" w="3556">
                  <a:moveTo>
                    <a:pt x="3100" y="1"/>
                  </a:moveTo>
                  <a:cubicBezTo>
                    <a:pt x="3085" y="1"/>
                    <a:pt x="3070" y="2"/>
                    <a:pt x="3054" y="5"/>
                  </a:cubicBezTo>
                  <a:cubicBezTo>
                    <a:pt x="2142" y="157"/>
                    <a:pt x="1261" y="309"/>
                    <a:pt x="349" y="461"/>
                  </a:cubicBezTo>
                  <a:cubicBezTo>
                    <a:pt x="0" y="519"/>
                    <a:pt x="124" y="1133"/>
                    <a:pt x="455" y="1133"/>
                  </a:cubicBezTo>
                  <a:cubicBezTo>
                    <a:pt x="470" y="1133"/>
                    <a:pt x="485" y="1132"/>
                    <a:pt x="501" y="1129"/>
                  </a:cubicBezTo>
                  <a:cubicBezTo>
                    <a:pt x="1413" y="977"/>
                    <a:pt x="2294" y="825"/>
                    <a:pt x="3206" y="674"/>
                  </a:cubicBezTo>
                  <a:cubicBezTo>
                    <a:pt x="3555" y="615"/>
                    <a:pt x="3431" y="1"/>
                    <a:pt x="3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57"/>
            <p:cNvSpPr/>
            <p:nvPr/>
          </p:nvSpPr>
          <p:spPr>
            <a:xfrm>
              <a:off x="1579325" y="2531625"/>
              <a:ext cx="82475" cy="281075"/>
            </a:xfrm>
            <a:custGeom>
              <a:rect b="b" l="l" r="r" t="t"/>
              <a:pathLst>
                <a:path extrusionOk="0" h="11243" w="3299">
                  <a:moveTo>
                    <a:pt x="3006" y="1"/>
                  </a:moveTo>
                  <a:cubicBezTo>
                    <a:pt x="2955" y="1"/>
                    <a:pt x="2903" y="26"/>
                    <a:pt x="2858" y="86"/>
                  </a:cubicBezTo>
                  <a:cubicBezTo>
                    <a:pt x="1733" y="1484"/>
                    <a:pt x="335" y="3308"/>
                    <a:pt x="791" y="5253"/>
                  </a:cubicBezTo>
                  <a:cubicBezTo>
                    <a:pt x="1034" y="6287"/>
                    <a:pt x="1855" y="7047"/>
                    <a:pt x="2128" y="8050"/>
                  </a:cubicBezTo>
                  <a:cubicBezTo>
                    <a:pt x="2493" y="9509"/>
                    <a:pt x="1794" y="10664"/>
                    <a:pt x="274" y="10816"/>
                  </a:cubicBezTo>
                  <a:cubicBezTo>
                    <a:pt x="9" y="10816"/>
                    <a:pt x="1" y="11243"/>
                    <a:pt x="248" y="11243"/>
                  </a:cubicBezTo>
                  <a:cubicBezTo>
                    <a:pt x="257" y="11243"/>
                    <a:pt x="265" y="11242"/>
                    <a:pt x="274" y="11241"/>
                  </a:cubicBezTo>
                  <a:cubicBezTo>
                    <a:pt x="2219" y="11059"/>
                    <a:pt x="3070" y="9448"/>
                    <a:pt x="2432" y="7654"/>
                  </a:cubicBezTo>
                  <a:cubicBezTo>
                    <a:pt x="2037" y="6469"/>
                    <a:pt x="1003" y="5679"/>
                    <a:pt x="1186" y="4281"/>
                  </a:cubicBezTo>
                  <a:cubicBezTo>
                    <a:pt x="1338" y="2761"/>
                    <a:pt x="2250" y="1545"/>
                    <a:pt x="3162" y="390"/>
                  </a:cubicBezTo>
                  <a:cubicBezTo>
                    <a:pt x="3299" y="230"/>
                    <a:pt x="3161" y="1"/>
                    <a:pt x="3006" y="1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57"/>
            <p:cNvSpPr/>
            <p:nvPr/>
          </p:nvSpPr>
          <p:spPr>
            <a:xfrm>
              <a:off x="1522325" y="2823275"/>
              <a:ext cx="107175" cy="68075"/>
            </a:xfrm>
            <a:custGeom>
              <a:rect b="b" l="l" r="r" t="t"/>
              <a:pathLst>
                <a:path extrusionOk="0" h="2723" w="4287">
                  <a:moveTo>
                    <a:pt x="31" y="1"/>
                  </a:moveTo>
                  <a:lnTo>
                    <a:pt x="31" y="1"/>
                  </a:lnTo>
                  <a:cubicBezTo>
                    <a:pt x="1" y="852"/>
                    <a:pt x="274" y="1855"/>
                    <a:pt x="1004" y="2372"/>
                  </a:cubicBezTo>
                  <a:cubicBezTo>
                    <a:pt x="1339" y="2611"/>
                    <a:pt x="1716" y="2723"/>
                    <a:pt x="2094" y="2723"/>
                  </a:cubicBezTo>
                  <a:cubicBezTo>
                    <a:pt x="2678" y="2723"/>
                    <a:pt x="3266" y="2456"/>
                    <a:pt x="3709" y="1976"/>
                  </a:cubicBezTo>
                  <a:cubicBezTo>
                    <a:pt x="3952" y="1733"/>
                    <a:pt x="4287" y="1399"/>
                    <a:pt x="4256" y="1095"/>
                  </a:cubicBezTo>
                  <a:cubicBezTo>
                    <a:pt x="2919" y="487"/>
                    <a:pt x="1490" y="15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57"/>
            <p:cNvSpPr/>
            <p:nvPr/>
          </p:nvSpPr>
          <p:spPr>
            <a:xfrm>
              <a:off x="1688000" y="2662950"/>
              <a:ext cx="42575" cy="82075"/>
            </a:xfrm>
            <a:custGeom>
              <a:rect b="b" l="l" r="r" t="t"/>
              <a:pathLst>
                <a:path extrusionOk="0" h="3283" w="1703">
                  <a:moveTo>
                    <a:pt x="851" y="0"/>
                  </a:moveTo>
                  <a:cubicBezTo>
                    <a:pt x="365" y="0"/>
                    <a:pt x="0" y="730"/>
                    <a:pt x="0" y="1642"/>
                  </a:cubicBezTo>
                  <a:cubicBezTo>
                    <a:pt x="0" y="2553"/>
                    <a:pt x="365" y="3283"/>
                    <a:pt x="851" y="3283"/>
                  </a:cubicBezTo>
                  <a:cubicBezTo>
                    <a:pt x="1337" y="3283"/>
                    <a:pt x="1702" y="2553"/>
                    <a:pt x="1702" y="1642"/>
                  </a:cubicBezTo>
                  <a:cubicBezTo>
                    <a:pt x="1702" y="730"/>
                    <a:pt x="1337" y="0"/>
                    <a:pt x="851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57"/>
            <p:cNvSpPr/>
            <p:nvPr/>
          </p:nvSpPr>
          <p:spPr>
            <a:xfrm>
              <a:off x="1444050" y="2670550"/>
              <a:ext cx="43350" cy="82075"/>
            </a:xfrm>
            <a:custGeom>
              <a:rect b="b" l="l" r="r" t="t"/>
              <a:pathLst>
                <a:path extrusionOk="0" h="3283" w="1734">
                  <a:moveTo>
                    <a:pt x="882" y="0"/>
                  </a:moveTo>
                  <a:cubicBezTo>
                    <a:pt x="396" y="0"/>
                    <a:pt x="1" y="730"/>
                    <a:pt x="1" y="1642"/>
                  </a:cubicBezTo>
                  <a:cubicBezTo>
                    <a:pt x="1" y="2553"/>
                    <a:pt x="396" y="3283"/>
                    <a:pt x="882" y="3283"/>
                  </a:cubicBezTo>
                  <a:cubicBezTo>
                    <a:pt x="1338" y="3283"/>
                    <a:pt x="1734" y="2553"/>
                    <a:pt x="1734" y="1642"/>
                  </a:cubicBezTo>
                  <a:cubicBezTo>
                    <a:pt x="1734" y="730"/>
                    <a:pt x="1338" y="0"/>
                    <a:pt x="882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57"/>
            <p:cNvSpPr/>
            <p:nvPr/>
          </p:nvSpPr>
          <p:spPr>
            <a:xfrm>
              <a:off x="1684200" y="2506500"/>
              <a:ext cx="160350" cy="83725"/>
            </a:xfrm>
            <a:custGeom>
              <a:rect b="b" l="l" r="r" t="t"/>
              <a:pathLst>
                <a:path extrusionOk="0" h="3349" w="6414">
                  <a:moveTo>
                    <a:pt x="2203" y="0"/>
                  </a:moveTo>
                  <a:cubicBezTo>
                    <a:pt x="1151" y="0"/>
                    <a:pt x="334" y="354"/>
                    <a:pt x="182" y="939"/>
                  </a:cubicBezTo>
                  <a:cubicBezTo>
                    <a:pt x="0" y="1790"/>
                    <a:pt x="1185" y="2793"/>
                    <a:pt x="2827" y="3188"/>
                  </a:cubicBezTo>
                  <a:cubicBezTo>
                    <a:pt x="3287" y="3297"/>
                    <a:pt x="3735" y="3348"/>
                    <a:pt x="4148" y="3348"/>
                  </a:cubicBezTo>
                  <a:cubicBezTo>
                    <a:pt x="5234" y="3348"/>
                    <a:pt x="6069" y="2993"/>
                    <a:pt x="6201" y="2398"/>
                  </a:cubicBezTo>
                  <a:cubicBezTo>
                    <a:pt x="6414" y="1577"/>
                    <a:pt x="5228" y="574"/>
                    <a:pt x="3556" y="179"/>
                  </a:cubicBezTo>
                  <a:cubicBezTo>
                    <a:pt x="3086" y="57"/>
                    <a:pt x="2625" y="0"/>
                    <a:pt x="2203" y="0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57"/>
            <p:cNvSpPr/>
            <p:nvPr/>
          </p:nvSpPr>
          <p:spPr>
            <a:xfrm>
              <a:off x="1346025" y="2510150"/>
              <a:ext cx="160375" cy="84000"/>
            </a:xfrm>
            <a:custGeom>
              <a:rect b="b" l="l" r="r" t="t"/>
              <a:pathLst>
                <a:path extrusionOk="0" h="3360" w="6415">
                  <a:moveTo>
                    <a:pt x="4226" y="1"/>
                  </a:moveTo>
                  <a:cubicBezTo>
                    <a:pt x="3794" y="1"/>
                    <a:pt x="3319" y="60"/>
                    <a:pt x="2828" y="185"/>
                  </a:cubicBezTo>
                  <a:cubicBezTo>
                    <a:pt x="1156" y="580"/>
                    <a:pt x="1" y="1614"/>
                    <a:pt x="214" y="2434"/>
                  </a:cubicBezTo>
                  <a:cubicBezTo>
                    <a:pt x="344" y="3022"/>
                    <a:pt x="1160" y="3360"/>
                    <a:pt x="2226" y="3360"/>
                  </a:cubicBezTo>
                  <a:cubicBezTo>
                    <a:pt x="2649" y="3360"/>
                    <a:pt x="3112" y="3307"/>
                    <a:pt x="3588" y="3194"/>
                  </a:cubicBezTo>
                  <a:cubicBezTo>
                    <a:pt x="5229" y="2769"/>
                    <a:pt x="6414" y="1766"/>
                    <a:pt x="6202" y="945"/>
                  </a:cubicBezTo>
                  <a:cubicBezTo>
                    <a:pt x="6051" y="344"/>
                    <a:pt x="5264" y="1"/>
                    <a:pt x="4226" y="1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57"/>
            <p:cNvSpPr/>
            <p:nvPr/>
          </p:nvSpPr>
          <p:spPr>
            <a:xfrm>
              <a:off x="1632525" y="2542875"/>
              <a:ext cx="254575" cy="297900"/>
            </a:xfrm>
            <a:custGeom>
              <a:rect b="b" l="l" r="r" t="t"/>
              <a:pathLst>
                <a:path extrusionOk="0" h="11916" w="10183">
                  <a:moveTo>
                    <a:pt x="5076" y="761"/>
                  </a:moveTo>
                  <a:cubicBezTo>
                    <a:pt x="7477" y="761"/>
                    <a:pt x="9423" y="3101"/>
                    <a:pt x="9423" y="5958"/>
                  </a:cubicBezTo>
                  <a:cubicBezTo>
                    <a:pt x="9423" y="8846"/>
                    <a:pt x="7477" y="11186"/>
                    <a:pt x="5076" y="11186"/>
                  </a:cubicBezTo>
                  <a:cubicBezTo>
                    <a:pt x="2675" y="11186"/>
                    <a:pt x="730" y="8846"/>
                    <a:pt x="730" y="5958"/>
                  </a:cubicBezTo>
                  <a:cubicBezTo>
                    <a:pt x="730" y="3101"/>
                    <a:pt x="2675" y="761"/>
                    <a:pt x="5076" y="761"/>
                  </a:cubicBezTo>
                  <a:close/>
                  <a:moveTo>
                    <a:pt x="5076" y="1"/>
                  </a:moveTo>
                  <a:cubicBezTo>
                    <a:pt x="2280" y="1"/>
                    <a:pt x="0" y="2676"/>
                    <a:pt x="0" y="5958"/>
                  </a:cubicBezTo>
                  <a:cubicBezTo>
                    <a:pt x="0" y="9241"/>
                    <a:pt x="2280" y="11916"/>
                    <a:pt x="5076" y="11916"/>
                  </a:cubicBezTo>
                  <a:cubicBezTo>
                    <a:pt x="7903" y="11916"/>
                    <a:pt x="10183" y="9241"/>
                    <a:pt x="10183" y="5958"/>
                  </a:cubicBezTo>
                  <a:cubicBezTo>
                    <a:pt x="10183" y="2676"/>
                    <a:pt x="7903" y="1"/>
                    <a:pt x="50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57"/>
            <p:cNvSpPr/>
            <p:nvPr/>
          </p:nvSpPr>
          <p:spPr>
            <a:xfrm>
              <a:off x="1279175" y="2545925"/>
              <a:ext cx="282700" cy="305500"/>
            </a:xfrm>
            <a:custGeom>
              <a:rect b="b" l="l" r="r" t="t"/>
              <a:pathLst>
                <a:path extrusionOk="0" h="12220" w="11308">
                  <a:moveTo>
                    <a:pt x="5654" y="791"/>
                  </a:moveTo>
                  <a:cubicBezTo>
                    <a:pt x="8359" y="791"/>
                    <a:pt x="10517" y="3161"/>
                    <a:pt x="10517" y="6110"/>
                  </a:cubicBezTo>
                  <a:cubicBezTo>
                    <a:pt x="10517" y="9028"/>
                    <a:pt x="8359" y="11429"/>
                    <a:pt x="5654" y="11429"/>
                  </a:cubicBezTo>
                  <a:cubicBezTo>
                    <a:pt x="2979" y="11429"/>
                    <a:pt x="790" y="9028"/>
                    <a:pt x="790" y="6110"/>
                  </a:cubicBezTo>
                  <a:cubicBezTo>
                    <a:pt x="790" y="3161"/>
                    <a:pt x="2979" y="791"/>
                    <a:pt x="5654" y="791"/>
                  </a:cubicBezTo>
                  <a:close/>
                  <a:moveTo>
                    <a:pt x="5654" y="0"/>
                  </a:moveTo>
                  <a:cubicBezTo>
                    <a:pt x="2553" y="0"/>
                    <a:pt x="0" y="2736"/>
                    <a:pt x="0" y="6110"/>
                  </a:cubicBezTo>
                  <a:cubicBezTo>
                    <a:pt x="0" y="9484"/>
                    <a:pt x="2553" y="12219"/>
                    <a:pt x="5654" y="12219"/>
                  </a:cubicBezTo>
                  <a:cubicBezTo>
                    <a:pt x="8784" y="12219"/>
                    <a:pt x="11307" y="9484"/>
                    <a:pt x="11307" y="6110"/>
                  </a:cubicBezTo>
                  <a:cubicBezTo>
                    <a:pt x="11307" y="2736"/>
                    <a:pt x="8784" y="0"/>
                    <a:pt x="5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57"/>
            <p:cNvSpPr/>
            <p:nvPr/>
          </p:nvSpPr>
          <p:spPr>
            <a:xfrm>
              <a:off x="1548925" y="2650025"/>
              <a:ext cx="102800" cy="57025"/>
            </a:xfrm>
            <a:custGeom>
              <a:rect b="b" l="l" r="r" t="t"/>
              <a:pathLst>
                <a:path extrusionOk="0" h="2281" w="4112">
                  <a:moveTo>
                    <a:pt x="1938" y="1"/>
                  </a:moveTo>
                  <a:cubicBezTo>
                    <a:pt x="1194" y="1"/>
                    <a:pt x="457" y="350"/>
                    <a:pt x="1" y="1004"/>
                  </a:cubicBezTo>
                  <a:cubicBezTo>
                    <a:pt x="153" y="1368"/>
                    <a:pt x="153" y="1794"/>
                    <a:pt x="61" y="2189"/>
                  </a:cubicBezTo>
                  <a:cubicBezTo>
                    <a:pt x="31" y="2250"/>
                    <a:pt x="31" y="2250"/>
                    <a:pt x="31" y="2280"/>
                  </a:cubicBezTo>
                  <a:cubicBezTo>
                    <a:pt x="153" y="2280"/>
                    <a:pt x="305" y="2219"/>
                    <a:pt x="335" y="2037"/>
                  </a:cubicBezTo>
                  <a:cubicBezTo>
                    <a:pt x="532" y="1195"/>
                    <a:pt x="1235" y="712"/>
                    <a:pt x="1954" y="712"/>
                  </a:cubicBezTo>
                  <a:cubicBezTo>
                    <a:pt x="2455" y="712"/>
                    <a:pt x="2964" y="947"/>
                    <a:pt x="3314" y="1459"/>
                  </a:cubicBezTo>
                  <a:cubicBezTo>
                    <a:pt x="3388" y="1580"/>
                    <a:pt x="3498" y="1630"/>
                    <a:pt x="3609" y="1630"/>
                  </a:cubicBezTo>
                  <a:cubicBezTo>
                    <a:pt x="3861" y="1630"/>
                    <a:pt x="4112" y="1370"/>
                    <a:pt x="3922" y="1095"/>
                  </a:cubicBezTo>
                  <a:cubicBezTo>
                    <a:pt x="3435" y="350"/>
                    <a:pt x="2683" y="1"/>
                    <a:pt x="19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57"/>
            <p:cNvSpPr/>
            <p:nvPr/>
          </p:nvSpPr>
          <p:spPr>
            <a:xfrm>
              <a:off x="991000" y="2669750"/>
              <a:ext cx="310225" cy="87450"/>
            </a:xfrm>
            <a:custGeom>
              <a:rect b="b" l="l" r="r" t="t"/>
              <a:pathLst>
                <a:path extrusionOk="0" h="3498" w="12409">
                  <a:moveTo>
                    <a:pt x="4032" y="1"/>
                  </a:moveTo>
                  <a:cubicBezTo>
                    <a:pt x="3977" y="1"/>
                    <a:pt x="3922" y="1"/>
                    <a:pt x="3867" y="2"/>
                  </a:cubicBezTo>
                  <a:cubicBezTo>
                    <a:pt x="1800" y="32"/>
                    <a:pt x="828" y="1126"/>
                    <a:pt x="98" y="3011"/>
                  </a:cubicBezTo>
                  <a:cubicBezTo>
                    <a:pt x="0" y="3286"/>
                    <a:pt x="245" y="3498"/>
                    <a:pt x="472" y="3498"/>
                  </a:cubicBezTo>
                  <a:cubicBezTo>
                    <a:pt x="595" y="3498"/>
                    <a:pt x="713" y="3435"/>
                    <a:pt x="767" y="3285"/>
                  </a:cubicBezTo>
                  <a:cubicBezTo>
                    <a:pt x="1382" y="1691"/>
                    <a:pt x="2126" y="740"/>
                    <a:pt x="3850" y="740"/>
                  </a:cubicBezTo>
                  <a:cubicBezTo>
                    <a:pt x="4000" y="740"/>
                    <a:pt x="4158" y="747"/>
                    <a:pt x="4323" y="762"/>
                  </a:cubicBezTo>
                  <a:cubicBezTo>
                    <a:pt x="5205" y="853"/>
                    <a:pt x="6086" y="944"/>
                    <a:pt x="6937" y="1066"/>
                  </a:cubicBezTo>
                  <a:cubicBezTo>
                    <a:pt x="8700" y="1339"/>
                    <a:pt x="10433" y="1704"/>
                    <a:pt x="12135" y="2190"/>
                  </a:cubicBezTo>
                  <a:cubicBezTo>
                    <a:pt x="12196" y="1947"/>
                    <a:pt x="12287" y="1704"/>
                    <a:pt x="12409" y="1491"/>
                  </a:cubicBezTo>
                  <a:cubicBezTo>
                    <a:pt x="9726" y="746"/>
                    <a:pt x="6810" y="1"/>
                    <a:pt x="4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57"/>
            <p:cNvSpPr/>
            <p:nvPr/>
          </p:nvSpPr>
          <p:spPr>
            <a:xfrm>
              <a:off x="952075" y="2661325"/>
              <a:ext cx="183500" cy="222925"/>
            </a:xfrm>
            <a:custGeom>
              <a:rect b="b" l="l" r="r" t="t"/>
              <a:pathLst>
                <a:path extrusionOk="0" h="8917" w="7340">
                  <a:moveTo>
                    <a:pt x="4813" y="1"/>
                  </a:moveTo>
                  <a:cubicBezTo>
                    <a:pt x="3762" y="1"/>
                    <a:pt x="2593" y="490"/>
                    <a:pt x="1747" y="2223"/>
                  </a:cubicBezTo>
                  <a:cubicBezTo>
                    <a:pt x="1" y="5791"/>
                    <a:pt x="2763" y="8917"/>
                    <a:pt x="5631" y="8917"/>
                  </a:cubicBezTo>
                  <a:cubicBezTo>
                    <a:pt x="6208" y="8917"/>
                    <a:pt x="6789" y="8790"/>
                    <a:pt x="7339" y="8515"/>
                  </a:cubicBezTo>
                  <a:lnTo>
                    <a:pt x="7339" y="825"/>
                  </a:lnTo>
                  <a:cubicBezTo>
                    <a:pt x="7339" y="825"/>
                    <a:pt x="6176" y="1"/>
                    <a:pt x="4813" y="1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9" name="Google Shape;2759;p57"/>
          <p:cNvGrpSpPr/>
          <p:nvPr/>
        </p:nvGrpSpPr>
        <p:grpSpPr>
          <a:xfrm>
            <a:off x="359107" y="364178"/>
            <a:ext cx="373419" cy="350637"/>
            <a:chOff x="3708550" y="3474950"/>
            <a:chExt cx="256100" cy="240475"/>
          </a:xfrm>
        </p:grpSpPr>
        <p:sp>
          <p:nvSpPr>
            <p:cNvPr id="2760" name="Google Shape;2760;p57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57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2" name="Google Shape;2762;p57"/>
          <p:cNvGrpSpPr/>
          <p:nvPr/>
        </p:nvGrpSpPr>
        <p:grpSpPr>
          <a:xfrm>
            <a:off x="8485607" y="2963353"/>
            <a:ext cx="373419" cy="350637"/>
            <a:chOff x="3708550" y="3474950"/>
            <a:chExt cx="256100" cy="240475"/>
          </a:xfrm>
        </p:grpSpPr>
        <p:sp>
          <p:nvSpPr>
            <p:cNvPr id="2763" name="Google Shape;2763;p57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57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5" name="Google Shape;2765;p57"/>
          <p:cNvSpPr/>
          <p:nvPr/>
        </p:nvSpPr>
        <p:spPr>
          <a:xfrm rot="359983">
            <a:off x="1745709" y="892365"/>
            <a:ext cx="825380" cy="249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6"/>
                </a:solidFill>
                <a:latin typeface="Heebo"/>
              </a:rPr>
              <a:t>Salut!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9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p58"/>
          <p:cNvSpPr txBox="1"/>
          <p:nvPr>
            <p:ph type="title"/>
          </p:nvPr>
        </p:nvSpPr>
        <p:spPr>
          <a:xfrm>
            <a:off x="713225" y="908002"/>
            <a:ext cx="3626100" cy="7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Onboarding</a:t>
            </a:r>
            <a:endParaRPr/>
          </a:p>
        </p:txBody>
      </p:sp>
      <p:sp>
        <p:nvSpPr>
          <p:cNvPr id="2771" name="Google Shape;2771;p58"/>
          <p:cNvSpPr txBox="1"/>
          <p:nvPr>
            <p:ph idx="1" type="body"/>
          </p:nvPr>
        </p:nvSpPr>
        <p:spPr>
          <a:xfrm>
            <a:off x="713225" y="1672710"/>
            <a:ext cx="3626100" cy="24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Make user aware of how Mora works: we will be interrupting your streaming with lessons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Give initial explanation of setup and customization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progress: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Intuitive: users know initial premise of app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Eagerness: users are immediately aware that they can customize language learning settings</a:t>
            </a:r>
            <a:endParaRPr/>
          </a:p>
        </p:txBody>
      </p:sp>
      <p:pic>
        <p:nvPicPr>
          <p:cNvPr id="2772" name="Google Shape;277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519" y="720213"/>
            <a:ext cx="4486011" cy="370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3" name="Google Shape;2773;p58"/>
          <p:cNvSpPr/>
          <p:nvPr/>
        </p:nvSpPr>
        <p:spPr>
          <a:xfrm>
            <a:off x="6246025" y="2385160"/>
            <a:ext cx="612000" cy="3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59"/>
          <p:cNvSpPr txBox="1"/>
          <p:nvPr>
            <p:ph type="title"/>
          </p:nvPr>
        </p:nvSpPr>
        <p:spPr>
          <a:xfrm>
            <a:off x="713225" y="776104"/>
            <a:ext cx="3626100" cy="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 startAt="2"/>
            </a:pPr>
            <a:r>
              <a:rPr lang="en"/>
              <a:t> Customization</a:t>
            </a:r>
            <a:endParaRPr/>
          </a:p>
        </p:txBody>
      </p:sp>
      <p:sp>
        <p:nvSpPr>
          <p:cNvPr id="2779" name="Google Shape;2779;p59"/>
          <p:cNvSpPr txBox="1"/>
          <p:nvPr>
            <p:ph idx="1" type="body"/>
          </p:nvPr>
        </p:nvSpPr>
        <p:spPr>
          <a:xfrm>
            <a:off x="713225" y="1485289"/>
            <a:ext cx="36261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Customization settings for every time you use Mora while watching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Difficulty: how hard is your vocab?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Frequency: how often are lessons?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New feature: suggestions instead of interruptions allow user to reject lessons if they want to keep watching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progress: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Eagerness: users can customize language learning settings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Fun: users have agency in how much learning they do, mitigating potential annoyances at unavoidable lessons</a:t>
            </a:r>
            <a:endParaRPr/>
          </a:p>
        </p:txBody>
      </p:sp>
      <p:pic>
        <p:nvPicPr>
          <p:cNvPr id="2780" name="Google Shape;278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325" y="982137"/>
            <a:ext cx="4677548" cy="31792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1" name="Google Shape;2781;p59"/>
          <p:cNvSpPr/>
          <p:nvPr/>
        </p:nvSpPr>
        <p:spPr>
          <a:xfrm>
            <a:off x="6372100" y="2385160"/>
            <a:ext cx="612000" cy="3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5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60"/>
          <p:cNvSpPr txBox="1"/>
          <p:nvPr>
            <p:ph type="title"/>
          </p:nvPr>
        </p:nvSpPr>
        <p:spPr>
          <a:xfrm>
            <a:off x="713225" y="908002"/>
            <a:ext cx="3626100" cy="7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 startAt="3"/>
            </a:pPr>
            <a:r>
              <a:rPr lang="en"/>
              <a:t>Review by Term</a:t>
            </a:r>
            <a:endParaRPr/>
          </a:p>
        </p:txBody>
      </p:sp>
      <p:sp>
        <p:nvSpPr>
          <p:cNvPr id="2787" name="Google Shape;2787;p60"/>
          <p:cNvSpPr txBox="1"/>
          <p:nvPr>
            <p:ph idx="1" type="body"/>
          </p:nvPr>
        </p:nvSpPr>
        <p:spPr>
          <a:xfrm>
            <a:off x="713225" y="1567735"/>
            <a:ext cx="3626100" cy="24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Allow users to review vocab by term, theme, or show (instead of only show)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Vocab still connected to shows it came from to contextualize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progress: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Intuitive: users can study vocab based on how difficult it is for them, a general theme, or the context of the show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Intuitive: users have more agency in filters, making the user experience more natural</a:t>
            </a:r>
            <a:endParaRPr/>
          </a:p>
        </p:txBody>
      </p:sp>
      <p:pic>
        <p:nvPicPr>
          <p:cNvPr id="2788" name="Google Shape;27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325" y="1307820"/>
            <a:ext cx="4677551" cy="3110986"/>
          </a:xfrm>
          <a:prstGeom prst="rect">
            <a:avLst/>
          </a:prstGeom>
          <a:noFill/>
          <a:ln>
            <a:noFill/>
          </a:ln>
        </p:spPr>
      </p:pic>
      <p:sp>
        <p:nvSpPr>
          <p:cNvPr id="2789" name="Google Shape;2789;p60"/>
          <p:cNvSpPr/>
          <p:nvPr/>
        </p:nvSpPr>
        <p:spPr>
          <a:xfrm>
            <a:off x="5802825" y="3939660"/>
            <a:ext cx="612000" cy="3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4" name="Google Shape;2794;p61"/>
          <p:cNvGrpSpPr/>
          <p:nvPr/>
        </p:nvGrpSpPr>
        <p:grpSpPr>
          <a:xfrm>
            <a:off x="1654642" y="2571740"/>
            <a:ext cx="5456055" cy="3022659"/>
            <a:chOff x="774567" y="3920787"/>
            <a:chExt cx="3555360" cy="1969672"/>
          </a:xfrm>
        </p:grpSpPr>
        <p:grpSp>
          <p:nvGrpSpPr>
            <p:cNvPr id="2795" name="Google Shape;2795;p61"/>
            <p:cNvGrpSpPr/>
            <p:nvPr/>
          </p:nvGrpSpPr>
          <p:grpSpPr>
            <a:xfrm>
              <a:off x="1305558" y="4039600"/>
              <a:ext cx="554522" cy="1551488"/>
              <a:chOff x="-1044450" y="1559250"/>
              <a:chExt cx="1313100" cy="3673900"/>
            </a:xfrm>
          </p:grpSpPr>
          <p:sp>
            <p:nvSpPr>
              <p:cNvPr id="2796" name="Google Shape;2796;p61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61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61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61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61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1" name="Google Shape;2801;p61"/>
            <p:cNvGrpSpPr/>
            <p:nvPr/>
          </p:nvGrpSpPr>
          <p:grpSpPr>
            <a:xfrm>
              <a:off x="1816552" y="3920787"/>
              <a:ext cx="554522" cy="1757190"/>
              <a:chOff x="689500" y="2924525"/>
              <a:chExt cx="1313100" cy="4161000"/>
            </a:xfrm>
          </p:grpSpPr>
          <p:sp>
            <p:nvSpPr>
              <p:cNvPr id="2802" name="Google Shape;2802;p61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61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61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61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61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07" name="Google Shape;2807;p61"/>
            <p:cNvGrpSpPr/>
            <p:nvPr/>
          </p:nvGrpSpPr>
          <p:grpSpPr>
            <a:xfrm>
              <a:off x="2335054" y="4089760"/>
              <a:ext cx="554522" cy="1757190"/>
              <a:chOff x="689500" y="2924525"/>
              <a:chExt cx="1313100" cy="4161000"/>
            </a:xfrm>
          </p:grpSpPr>
          <p:sp>
            <p:nvSpPr>
              <p:cNvPr id="2808" name="Google Shape;2808;p61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61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61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61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61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3" name="Google Shape;2813;p61"/>
            <p:cNvGrpSpPr/>
            <p:nvPr/>
          </p:nvGrpSpPr>
          <p:grpSpPr>
            <a:xfrm>
              <a:off x="2769660" y="4236094"/>
              <a:ext cx="554522" cy="1551488"/>
              <a:chOff x="-1044450" y="1559250"/>
              <a:chExt cx="1313100" cy="3673900"/>
            </a:xfrm>
          </p:grpSpPr>
          <p:sp>
            <p:nvSpPr>
              <p:cNvPr id="2814" name="Google Shape;2814;p61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61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61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61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61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9" name="Google Shape;2819;p61"/>
            <p:cNvGrpSpPr/>
            <p:nvPr/>
          </p:nvGrpSpPr>
          <p:grpSpPr>
            <a:xfrm>
              <a:off x="3266958" y="4126465"/>
              <a:ext cx="554522" cy="1551488"/>
              <a:chOff x="-1044450" y="1559250"/>
              <a:chExt cx="1313100" cy="3673900"/>
            </a:xfrm>
          </p:grpSpPr>
          <p:sp>
            <p:nvSpPr>
              <p:cNvPr id="2820" name="Google Shape;2820;p61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61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61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61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61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5" name="Google Shape;2825;p61"/>
            <p:cNvGrpSpPr/>
            <p:nvPr/>
          </p:nvGrpSpPr>
          <p:grpSpPr>
            <a:xfrm>
              <a:off x="3775404" y="4133269"/>
              <a:ext cx="554522" cy="1757190"/>
              <a:chOff x="689500" y="2924525"/>
              <a:chExt cx="1313100" cy="4161000"/>
            </a:xfrm>
          </p:grpSpPr>
          <p:sp>
            <p:nvSpPr>
              <p:cNvPr id="2826" name="Google Shape;2826;p61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61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61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61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61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1" name="Google Shape;2831;p61"/>
            <p:cNvGrpSpPr/>
            <p:nvPr/>
          </p:nvGrpSpPr>
          <p:grpSpPr>
            <a:xfrm>
              <a:off x="774567" y="4039594"/>
              <a:ext cx="554522" cy="1757190"/>
              <a:chOff x="689500" y="2924525"/>
              <a:chExt cx="1313100" cy="4161000"/>
            </a:xfrm>
          </p:grpSpPr>
          <p:sp>
            <p:nvSpPr>
              <p:cNvPr id="2832" name="Google Shape;2832;p61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61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61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61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61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37" name="Google Shape;2837;p61"/>
          <p:cNvSpPr txBox="1"/>
          <p:nvPr>
            <p:ph type="title"/>
          </p:nvPr>
        </p:nvSpPr>
        <p:spPr>
          <a:xfrm>
            <a:off x="3016975" y="1205250"/>
            <a:ext cx="5413800" cy="27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MED-FI TASK FLOWS</a:t>
            </a:r>
            <a:endParaRPr/>
          </a:p>
        </p:txBody>
      </p:sp>
      <p:grpSp>
        <p:nvGrpSpPr>
          <p:cNvPr id="2838" name="Google Shape;2838;p61"/>
          <p:cNvGrpSpPr/>
          <p:nvPr/>
        </p:nvGrpSpPr>
        <p:grpSpPr>
          <a:xfrm rot="327685">
            <a:off x="1549913" y="613984"/>
            <a:ext cx="1189162" cy="979998"/>
            <a:chOff x="1335400" y="942050"/>
            <a:chExt cx="1098825" cy="905550"/>
          </a:xfrm>
        </p:grpSpPr>
        <p:sp>
          <p:nvSpPr>
            <p:cNvPr id="2839" name="Google Shape;2839;p61"/>
            <p:cNvSpPr/>
            <p:nvPr/>
          </p:nvSpPr>
          <p:spPr>
            <a:xfrm>
              <a:off x="1335400" y="942050"/>
              <a:ext cx="1098825" cy="783025"/>
            </a:xfrm>
            <a:custGeom>
              <a:rect b="b" l="l" r="r" t="t"/>
              <a:pathLst>
                <a:path extrusionOk="0" h="31321" w="43953">
                  <a:moveTo>
                    <a:pt x="21365" y="0"/>
                  </a:moveTo>
                  <a:cubicBezTo>
                    <a:pt x="15767" y="0"/>
                    <a:pt x="10535" y="495"/>
                    <a:pt x="7751" y="963"/>
                  </a:cubicBezTo>
                  <a:cubicBezTo>
                    <a:pt x="0" y="2300"/>
                    <a:pt x="2007" y="13668"/>
                    <a:pt x="1703" y="21814"/>
                  </a:cubicBezTo>
                  <a:cubicBezTo>
                    <a:pt x="1419" y="29384"/>
                    <a:pt x="13522" y="31320"/>
                    <a:pt x="23876" y="31320"/>
                  </a:cubicBezTo>
                  <a:cubicBezTo>
                    <a:pt x="29070" y="31320"/>
                    <a:pt x="33825" y="30833"/>
                    <a:pt x="36354" y="30325"/>
                  </a:cubicBezTo>
                  <a:cubicBezTo>
                    <a:pt x="43953" y="28836"/>
                    <a:pt x="43557" y="17468"/>
                    <a:pt x="43010" y="7802"/>
                  </a:cubicBezTo>
                  <a:cubicBezTo>
                    <a:pt x="42639" y="1595"/>
                    <a:pt x="31413" y="0"/>
                    <a:pt x="21365" y="0"/>
                  </a:cubicBezTo>
                  <a:close/>
                </a:path>
              </a:pathLst>
            </a:custGeom>
            <a:solidFill>
              <a:srgbClr val="53C8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61"/>
            <p:cNvSpPr/>
            <p:nvPr/>
          </p:nvSpPr>
          <p:spPr>
            <a:xfrm>
              <a:off x="1571725" y="1619625"/>
              <a:ext cx="175550" cy="227975"/>
            </a:xfrm>
            <a:custGeom>
              <a:rect b="b" l="l" r="r" t="t"/>
              <a:pathLst>
                <a:path extrusionOk="0" h="9119" w="7022">
                  <a:moveTo>
                    <a:pt x="2098" y="0"/>
                  </a:moveTo>
                  <a:cubicBezTo>
                    <a:pt x="2098" y="0"/>
                    <a:pt x="0" y="9119"/>
                    <a:pt x="2098" y="9119"/>
                  </a:cubicBezTo>
                  <a:cubicBezTo>
                    <a:pt x="4195" y="9119"/>
                    <a:pt x="7022" y="973"/>
                    <a:pt x="7022" y="973"/>
                  </a:cubicBezTo>
                  <a:lnTo>
                    <a:pt x="2098" y="0"/>
                  </a:lnTo>
                  <a:close/>
                </a:path>
              </a:pathLst>
            </a:custGeom>
            <a:solidFill>
              <a:srgbClr val="53C8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1" name="Google Shape;2841;p61"/>
          <p:cNvGrpSpPr/>
          <p:nvPr/>
        </p:nvGrpSpPr>
        <p:grpSpPr>
          <a:xfrm>
            <a:off x="732519" y="1550847"/>
            <a:ext cx="1583881" cy="3692683"/>
            <a:chOff x="580075" y="1807800"/>
            <a:chExt cx="1463575" cy="3412200"/>
          </a:xfrm>
        </p:grpSpPr>
        <p:sp>
          <p:nvSpPr>
            <p:cNvPr id="2842" name="Google Shape;2842;p61"/>
            <p:cNvSpPr/>
            <p:nvPr/>
          </p:nvSpPr>
          <p:spPr>
            <a:xfrm>
              <a:off x="580075" y="2013250"/>
              <a:ext cx="1463575" cy="1865625"/>
            </a:xfrm>
            <a:custGeom>
              <a:rect b="b" l="l" r="r" t="t"/>
              <a:pathLst>
                <a:path extrusionOk="0" h="74625" w="58543">
                  <a:moveTo>
                    <a:pt x="34430" y="0"/>
                  </a:moveTo>
                  <a:cubicBezTo>
                    <a:pt x="29635" y="0"/>
                    <a:pt x="24464" y="1993"/>
                    <a:pt x="19423" y="7113"/>
                  </a:cubicBezTo>
                  <a:cubicBezTo>
                    <a:pt x="19423" y="7113"/>
                    <a:pt x="5380" y="9879"/>
                    <a:pt x="5927" y="20882"/>
                  </a:cubicBezTo>
                  <a:cubicBezTo>
                    <a:pt x="6474" y="31855"/>
                    <a:pt x="10274" y="32918"/>
                    <a:pt x="6748" y="36596"/>
                  </a:cubicBezTo>
                  <a:cubicBezTo>
                    <a:pt x="3192" y="40274"/>
                    <a:pt x="0" y="48299"/>
                    <a:pt x="5897" y="50122"/>
                  </a:cubicBezTo>
                  <a:cubicBezTo>
                    <a:pt x="11064" y="51733"/>
                    <a:pt x="8511" y="54742"/>
                    <a:pt x="5775" y="58967"/>
                  </a:cubicBezTo>
                  <a:cubicBezTo>
                    <a:pt x="3476" y="62559"/>
                    <a:pt x="5239" y="66502"/>
                    <a:pt x="9013" y="66502"/>
                  </a:cubicBezTo>
                  <a:cubicBezTo>
                    <a:pt x="9678" y="66502"/>
                    <a:pt x="10406" y="66379"/>
                    <a:pt x="11186" y="66110"/>
                  </a:cubicBezTo>
                  <a:cubicBezTo>
                    <a:pt x="12468" y="65663"/>
                    <a:pt x="13778" y="65457"/>
                    <a:pt x="14993" y="65457"/>
                  </a:cubicBezTo>
                  <a:cubicBezTo>
                    <a:pt x="18734" y="65457"/>
                    <a:pt x="21583" y="67407"/>
                    <a:pt x="20000" y="70275"/>
                  </a:cubicBezTo>
                  <a:cubicBezTo>
                    <a:pt x="18708" y="72634"/>
                    <a:pt x="21247" y="74625"/>
                    <a:pt x="24809" y="74625"/>
                  </a:cubicBezTo>
                  <a:cubicBezTo>
                    <a:pt x="27028" y="74625"/>
                    <a:pt x="29643" y="73853"/>
                    <a:pt x="31976" y="71916"/>
                  </a:cubicBezTo>
                  <a:cubicBezTo>
                    <a:pt x="35124" y="69303"/>
                    <a:pt x="36308" y="68402"/>
                    <a:pt x="37469" y="68402"/>
                  </a:cubicBezTo>
                  <a:cubicBezTo>
                    <a:pt x="38550" y="68402"/>
                    <a:pt x="39611" y="69184"/>
                    <a:pt x="42220" y="70092"/>
                  </a:cubicBezTo>
                  <a:cubicBezTo>
                    <a:pt x="42793" y="70295"/>
                    <a:pt x="43353" y="70389"/>
                    <a:pt x="43895" y="70389"/>
                  </a:cubicBezTo>
                  <a:cubicBezTo>
                    <a:pt x="48469" y="70389"/>
                    <a:pt x="51689" y="63706"/>
                    <a:pt x="49515" y="59575"/>
                  </a:cubicBezTo>
                  <a:cubicBezTo>
                    <a:pt x="47053" y="54955"/>
                    <a:pt x="45837" y="49940"/>
                    <a:pt x="50123" y="47387"/>
                  </a:cubicBezTo>
                  <a:cubicBezTo>
                    <a:pt x="54682" y="44651"/>
                    <a:pt x="58542" y="38481"/>
                    <a:pt x="52676" y="32280"/>
                  </a:cubicBezTo>
                  <a:cubicBezTo>
                    <a:pt x="47387" y="26718"/>
                    <a:pt x="54226" y="27082"/>
                    <a:pt x="55107" y="21915"/>
                  </a:cubicBezTo>
                  <a:cubicBezTo>
                    <a:pt x="55959" y="16748"/>
                    <a:pt x="52433" y="8724"/>
                    <a:pt x="46414" y="4255"/>
                  </a:cubicBezTo>
                  <a:cubicBezTo>
                    <a:pt x="43017" y="1722"/>
                    <a:pt x="38886" y="0"/>
                    <a:pt x="34430" y="0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61"/>
            <p:cNvSpPr/>
            <p:nvPr/>
          </p:nvSpPr>
          <p:spPr>
            <a:xfrm>
              <a:off x="1502575" y="3802025"/>
              <a:ext cx="405800" cy="1417975"/>
            </a:xfrm>
            <a:custGeom>
              <a:rect b="b" l="l" r="r" t="t"/>
              <a:pathLst>
                <a:path extrusionOk="0" h="56719" w="16232">
                  <a:moveTo>
                    <a:pt x="9180" y="0"/>
                  </a:moveTo>
                  <a:cubicBezTo>
                    <a:pt x="2675" y="0"/>
                    <a:pt x="0" y="10730"/>
                    <a:pt x="92" y="20365"/>
                  </a:cubicBezTo>
                  <a:cubicBezTo>
                    <a:pt x="183" y="33496"/>
                    <a:pt x="426" y="56718"/>
                    <a:pt x="426" y="56718"/>
                  </a:cubicBezTo>
                  <a:lnTo>
                    <a:pt x="15350" y="56718"/>
                  </a:lnTo>
                  <a:cubicBezTo>
                    <a:pt x="15350" y="56718"/>
                    <a:pt x="15411" y="28420"/>
                    <a:pt x="15381" y="22645"/>
                  </a:cubicBezTo>
                  <a:cubicBezTo>
                    <a:pt x="15381" y="14772"/>
                    <a:pt x="16232" y="0"/>
                    <a:pt x="9180" y="0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61"/>
            <p:cNvSpPr/>
            <p:nvPr/>
          </p:nvSpPr>
          <p:spPr>
            <a:xfrm>
              <a:off x="675800" y="3327200"/>
              <a:ext cx="1221950" cy="1892800"/>
            </a:xfrm>
            <a:custGeom>
              <a:rect b="b" l="l" r="r" t="t"/>
              <a:pathLst>
                <a:path extrusionOk="0" h="75712" w="48878">
                  <a:moveTo>
                    <a:pt x="27171" y="0"/>
                  </a:moveTo>
                  <a:cubicBezTo>
                    <a:pt x="21430" y="0"/>
                    <a:pt x="9473" y="870"/>
                    <a:pt x="8086" y="5346"/>
                  </a:cubicBezTo>
                  <a:cubicBezTo>
                    <a:pt x="6506" y="10391"/>
                    <a:pt x="4469" y="26258"/>
                    <a:pt x="7144" y="45346"/>
                  </a:cubicBezTo>
                  <a:cubicBezTo>
                    <a:pt x="1" y="60726"/>
                    <a:pt x="730" y="75711"/>
                    <a:pt x="730" y="75711"/>
                  </a:cubicBezTo>
                  <a:lnTo>
                    <a:pt x="46202" y="75711"/>
                  </a:lnTo>
                  <a:cubicBezTo>
                    <a:pt x="46202" y="75711"/>
                    <a:pt x="41187" y="47291"/>
                    <a:pt x="41947" y="42519"/>
                  </a:cubicBezTo>
                  <a:cubicBezTo>
                    <a:pt x="42190" y="41121"/>
                    <a:pt x="48877" y="27322"/>
                    <a:pt x="48482" y="22094"/>
                  </a:cubicBezTo>
                  <a:cubicBezTo>
                    <a:pt x="48057" y="16835"/>
                    <a:pt x="40883" y="3522"/>
                    <a:pt x="37388" y="1789"/>
                  </a:cubicBezTo>
                  <a:cubicBezTo>
                    <a:pt x="33862" y="87"/>
                    <a:pt x="29394" y="57"/>
                    <a:pt x="29394" y="57"/>
                  </a:cubicBezTo>
                  <a:cubicBezTo>
                    <a:pt x="28862" y="23"/>
                    <a:pt x="28097" y="0"/>
                    <a:pt x="27171" y="0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61"/>
            <p:cNvSpPr/>
            <p:nvPr/>
          </p:nvSpPr>
          <p:spPr>
            <a:xfrm>
              <a:off x="675800" y="3350650"/>
              <a:ext cx="1221950" cy="1869350"/>
            </a:xfrm>
            <a:custGeom>
              <a:rect b="b" l="l" r="r" t="t"/>
              <a:pathLst>
                <a:path extrusionOk="0" h="74774" w="48878">
                  <a:moveTo>
                    <a:pt x="16354" y="0"/>
                  </a:moveTo>
                  <a:cubicBezTo>
                    <a:pt x="12311" y="760"/>
                    <a:pt x="8785" y="2098"/>
                    <a:pt x="8086" y="4408"/>
                  </a:cubicBezTo>
                  <a:cubicBezTo>
                    <a:pt x="6506" y="9453"/>
                    <a:pt x="4469" y="25320"/>
                    <a:pt x="7144" y="44408"/>
                  </a:cubicBezTo>
                  <a:cubicBezTo>
                    <a:pt x="1" y="59788"/>
                    <a:pt x="730" y="74773"/>
                    <a:pt x="730" y="74773"/>
                  </a:cubicBezTo>
                  <a:lnTo>
                    <a:pt x="46202" y="74773"/>
                  </a:lnTo>
                  <a:cubicBezTo>
                    <a:pt x="46202" y="74773"/>
                    <a:pt x="41187" y="46353"/>
                    <a:pt x="41947" y="41581"/>
                  </a:cubicBezTo>
                  <a:cubicBezTo>
                    <a:pt x="42190" y="40183"/>
                    <a:pt x="48877" y="26384"/>
                    <a:pt x="48482" y="21156"/>
                  </a:cubicBezTo>
                  <a:cubicBezTo>
                    <a:pt x="48057" y="15897"/>
                    <a:pt x="40883" y="2584"/>
                    <a:pt x="37388" y="851"/>
                  </a:cubicBezTo>
                  <a:cubicBezTo>
                    <a:pt x="37205" y="791"/>
                    <a:pt x="36992" y="699"/>
                    <a:pt x="36810" y="608"/>
                  </a:cubicBezTo>
                  <a:lnTo>
                    <a:pt x="36810" y="608"/>
                  </a:lnTo>
                  <a:cubicBezTo>
                    <a:pt x="41096" y="6171"/>
                    <a:pt x="41126" y="7964"/>
                    <a:pt x="41126" y="7964"/>
                  </a:cubicBezTo>
                  <a:cubicBezTo>
                    <a:pt x="40562" y="7859"/>
                    <a:pt x="40032" y="7812"/>
                    <a:pt x="39536" y="7812"/>
                  </a:cubicBezTo>
                  <a:cubicBezTo>
                    <a:pt x="34853" y="7812"/>
                    <a:pt x="33163" y="12037"/>
                    <a:pt x="33163" y="12037"/>
                  </a:cubicBezTo>
                  <a:cubicBezTo>
                    <a:pt x="29881" y="9615"/>
                    <a:pt x="26282" y="9039"/>
                    <a:pt x="23599" y="9039"/>
                  </a:cubicBezTo>
                  <a:cubicBezTo>
                    <a:pt x="21164" y="9039"/>
                    <a:pt x="19485" y="9514"/>
                    <a:pt x="19485" y="9514"/>
                  </a:cubicBezTo>
                  <a:cubicBezTo>
                    <a:pt x="19454" y="5076"/>
                    <a:pt x="18056" y="1642"/>
                    <a:pt x="16354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61"/>
            <p:cNvSpPr/>
            <p:nvPr/>
          </p:nvSpPr>
          <p:spPr>
            <a:xfrm>
              <a:off x="754075" y="3365400"/>
              <a:ext cx="782725" cy="1854600"/>
            </a:xfrm>
            <a:custGeom>
              <a:rect b="b" l="l" r="r" t="t"/>
              <a:pathLst>
                <a:path extrusionOk="0" h="74184" w="31309">
                  <a:moveTo>
                    <a:pt x="10473" y="1"/>
                  </a:moveTo>
                  <a:cubicBezTo>
                    <a:pt x="10388" y="1"/>
                    <a:pt x="10302" y="7"/>
                    <a:pt x="10214" y="18"/>
                  </a:cubicBezTo>
                  <a:cubicBezTo>
                    <a:pt x="3101" y="960"/>
                    <a:pt x="365" y="6796"/>
                    <a:pt x="457" y="16401"/>
                  </a:cubicBezTo>
                  <a:cubicBezTo>
                    <a:pt x="517" y="23879"/>
                    <a:pt x="1" y="38013"/>
                    <a:pt x="578" y="45338"/>
                  </a:cubicBezTo>
                  <a:cubicBezTo>
                    <a:pt x="1065" y="51235"/>
                    <a:pt x="20335" y="74183"/>
                    <a:pt x="20335" y="74183"/>
                  </a:cubicBezTo>
                  <a:lnTo>
                    <a:pt x="31308" y="74183"/>
                  </a:lnTo>
                  <a:lnTo>
                    <a:pt x="14104" y="42663"/>
                  </a:lnTo>
                  <a:cubicBezTo>
                    <a:pt x="14074" y="34920"/>
                    <a:pt x="17126" y="1"/>
                    <a:pt x="10473" y="1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61"/>
            <p:cNvSpPr/>
            <p:nvPr/>
          </p:nvSpPr>
          <p:spPr>
            <a:xfrm>
              <a:off x="1135550" y="2191050"/>
              <a:ext cx="671000" cy="1309625"/>
            </a:xfrm>
            <a:custGeom>
              <a:rect b="b" l="l" r="r" t="t"/>
              <a:pathLst>
                <a:path extrusionOk="0" h="52385" w="26840">
                  <a:moveTo>
                    <a:pt x="13070" y="1"/>
                  </a:moveTo>
                  <a:cubicBezTo>
                    <a:pt x="4073" y="1"/>
                    <a:pt x="0" y="7508"/>
                    <a:pt x="0" y="10639"/>
                  </a:cubicBezTo>
                  <a:lnTo>
                    <a:pt x="0" y="46293"/>
                  </a:lnTo>
                  <a:cubicBezTo>
                    <a:pt x="0" y="49284"/>
                    <a:pt x="6759" y="52384"/>
                    <a:pt x="11184" y="52384"/>
                  </a:cubicBezTo>
                  <a:cubicBezTo>
                    <a:pt x="11976" y="52384"/>
                    <a:pt x="12693" y="52285"/>
                    <a:pt x="13283" y="52068"/>
                  </a:cubicBezTo>
                  <a:cubicBezTo>
                    <a:pt x="14925" y="51460"/>
                    <a:pt x="13891" y="47023"/>
                    <a:pt x="13891" y="47023"/>
                  </a:cubicBezTo>
                  <a:cubicBezTo>
                    <a:pt x="13891" y="45168"/>
                    <a:pt x="14165" y="39849"/>
                    <a:pt x="14165" y="39849"/>
                  </a:cubicBezTo>
                  <a:cubicBezTo>
                    <a:pt x="14549" y="39867"/>
                    <a:pt x="14923" y="39876"/>
                    <a:pt x="15287" y="39876"/>
                  </a:cubicBezTo>
                  <a:cubicBezTo>
                    <a:pt x="23469" y="39876"/>
                    <a:pt x="26840" y="35442"/>
                    <a:pt x="26840" y="32706"/>
                  </a:cubicBezTo>
                  <a:lnTo>
                    <a:pt x="26840" y="12524"/>
                  </a:lnTo>
                  <a:cubicBezTo>
                    <a:pt x="26840" y="5989"/>
                    <a:pt x="22068" y="1"/>
                    <a:pt x="13070" y="1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61"/>
            <p:cNvSpPr/>
            <p:nvPr/>
          </p:nvSpPr>
          <p:spPr>
            <a:xfrm>
              <a:off x="1116550" y="3238950"/>
              <a:ext cx="383775" cy="79425"/>
            </a:xfrm>
            <a:custGeom>
              <a:rect b="b" l="l" r="r" t="t"/>
              <a:pathLst>
                <a:path extrusionOk="0" h="3177" w="15351">
                  <a:moveTo>
                    <a:pt x="760" y="0"/>
                  </a:moveTo>
                  <a:cubicBezTo>
                    <a:pt x="0" y="790"/>
                    <a:pt x="760" y="1702"/>
                    <a:pt x="760" y="1702"/>
                  </a:cubicBezTo>
                  <a:cubicBezTo>
                    <a:pt x="3964" y="2841"/>
                    <a:pt x="6890" y="3176"/>
                    <a:pt x="9224" y="3176"/>
                  </a:cubicBezTo>
                  <a:cubicBezTo>
                    <a:pt x="12557" y="3176"/>
                    <a:pt x="14682" y="2493"/>
                    <a:pt x="14682" y="2493"/>
                  </a:cubicBezTo>
                  <a:cubicBezTo>
                    <a:pt x="15350" y="1581"/>
                    <a:pt x="14712" y="882"/>
                    <a:pt x="14712" y="882"/>
                  </a:cubicBezTo>
                  <a:lnTo>
                    <a:pt x="14712" y="882"/>
                  </a:lnTo>
                  <a:cubicBezTo>
                    <a:pt x="13484" y="1238"/>
                    <a:pt x="12046" y="1373"/>
                    <a:pt x="10569" y="1373"/>
                  </a:cubicBezTo>
                  <a:cubicBezTo>
                    <a:pt x="5865" y="1373"/>
                    <a:pt x="760" y="0"/>
                    <a:pt x="760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61"/>
            <p:cNvSpPr/>
            <p:nvPr/>
          </p:nvSpPr>
          <p:spPr>
            <a:xfrm>
              <a:off x="1075525" y="2146350"/>
              <a:ext cx="810050" cy="542175"/>
            </a:xfrm>
            <a:custGeom>
              <a:rect b="b" l="l" r="r" t="t"/>
              <a:pathLst>
                <a:path extrusionOk="0" h="21687" w="32402">
                  <a:moveTo>
                    <a:pt x="14950" y="0"/>
                  </a:moveTo>
                  <a:cubicBezTo>
                    <a:pt x="4468" y="0"/>
                    <a:pt x="497" y="6260"/>
                    <a:pt x="243" y="11394"/>
                  </a:cubicBezTo>
                  <a:cubicBezTo>
                    <a:pt x="0" y="16926"/>
                    <a:pt x="608" y="21424"/>
                    <a:pt x="608" y="21424"/>
                  </a:cubicBezTo>
                  <a:cubicBezTo>
                    <a:pt x="608" y="21424"/>
                    <a:pt x="1533" y="21687"/>
                    <a:pt x="2748" y="21687"/>
                  </a:cubicBezTo>
                  <a:cubicBezTo>
                    <a:pt x="4624" y="21687"/>
                    <a:pt x="7193" y="21060"/>
                    <a:pt x="8116" y="17868"/>
                  </a:cubicBezTo>
                  <a:cubicBezTo>
                    <a:pt x="9169" y="14171"/>
                    <a:pt x="11772" y="12511"/>
                    <a:pt x="14711" y="12511"/>
                  </a:cubicBezTo>
                  <a:cubicBezTo>
                    <a:pt x="15929" y="12511"/>
                    <a:pt x="17204" y="12796"/>
                    <a:pt x="18450" y="13339"/>
                  </a:cubicBezTo>
                  <a:cubicBezTo>
                    <a:pt x="19114" y="13625"/>
                    <a:pt x="19702" y="13746"/>
                    <a:pt x="20221" y="13746"/>
                  </a:cubicBezTo>
                  <a:cubicBezTo>
                    <a:pt x="23010" y="13746"/>
                    <a:pt x="23830" y="10269"/>
                    <a:pt x="23830" y="10269"/>
                  </a:cubicBezTo>
                  <a:cubicBezTo>
                    <a:pt x="23830" y="10269"/>
                    <a:pt x="25140" y="16898"/>
                    <a:pt x="31325" y="16898"/>
                  </a:cubicBezTo>
                  <a:cubicBezTo>
                    <a:pt x="31669" y="16898"/>
                    <a:pt x="32028" y="16878"/>
                    <a:pt x="32402" y="16834"/>
                  </a:cubicBezTo>
                  <a:cubicBezTo>
                    <a:pt x="32402" y="16834"/>
                    <a:pt x="29909" y="1211"/>
                    <a:pt x="17508" y="117"/>
                  </a:cubicBezTo>
                  <a:cubicBezTo>
                    <a:pt x="16615" y="38"/>
                    <a:pt x="15763" y="0"/>
                    <a:pt x="14950" y="0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61"/>
            <p:cNvSpPr/>
            <p:nvPr/>
          </p:nvSpPr>
          <p:spPr>
            <a:xfrm>
              <a:off x="628700" y="1807800"/>
              <a:ext cx="979900" cy="609450"/>
            </a:xfrm>
            <a:custGeom>
              <a:rect b="b" l="l" r="r" t="t"/>
              <a:pathLst>
                <a:path extrusionOk="0" h="24378" w="39196">
                  <a:moveTo>
                    <a:pt x="29756" y="0"/>
                  </a:moveTo>
                  <a:cubicBezTo>
                    <a:pt x="24870" y="0"/>
                    <a:pt x="18777" y="5629"/>
                    <a:pt x="16444" y="10923"/>
                  </a:cubicBezTo>
                  <a:cubicBezTo>
                    <a:pt x="16444" y="10923"/>
                    <a:pt x="14448" y="9786"/>
                    <a:pt x="11769" y="9786"/>
                  </a:cubicBezTo>
                  <a:cubicBezTo>
                    <a:pt x="10201" y="9786"/>
                    <a:pt x="8399" y="10175"/>
                    <a:pt x="6627" y="11410"/>
                  </a:cubicBezTo>
                  <a:cubicBezTo>
                    <a:pt x="1824" y="14723"/>
                    <a:pt x="0" y="22990"/>
                    <a:pt x="4833" y="24236"/>
                  </a:cubicBezTo>
                  <a:cubicBezTo>
                    <a:pt x="5209" y="24333"/>
                    <a:pt x="5602" y="24377"/>
                    <a:pt x="6010" y="24377"/>
                  </a:cubicBezTo>
                  <a:cubicBezTo>
                    <a:pt x="10847" y="24377"/>
                    <a:pt x="17708" y="18126"/>
                    <a:pt x="21208" y="18126"/>
                  </a:cubicBezTo>
                  <a:cubicBezTo>
                    <a:pt x="21231" y="18126"/>
                    <a:pt x="21254" y="18126"/>
                    <a:pt x="21277" y="18127"/>
                  </a:cubicBezTo>
                  <a:cubicBezTo>
                    <a:pt x="21319" y="18128"/>
                    <a:pt x="21362" y="18129"/>
                    <a:pt x="21406" y="18129"/>
                  </a:cubicBezTo>
                  <a:cubicBezTo>
                    <a:pt x="25330" y="18129"/>
                    <a:pt x="39196" y="12799"/>
                    <a:pt x="35138" y="3902"/>
                  </a:cubicBezTo>
                  <a:cubicBezTo>
                    <a:pt x="33880" y="1124"/>
                    <a:pt x="31938" y="0"/>
                    <a:pt x="29756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61"/>
            <p:cNvSpPr/>
            <p:nvPr/>
          </p:nvSpPr>
          <p:spPr>
            <a:xfrm>
              <a:off x="970950" y="1890300"/>
              <a:ext cx="115225" cy="229400"/>
            </a:xfrm>
            <a:custGeom>
              <a:rect b="b" l="l" r="r" t="t"/>
              <a:pathLst>
                <a:path extrusionOk="0" h="9176" w="4609">
                  <a:moveTo>
                    <a:pt x="514" y="0"/>
                  </a:moveTo>
                  <a:cubicBezTo>
                    <a:pt x="197" y="0"/>
                    <a:pt x="0" y="292"/>
                    <a:pt x="19" y="936"/>
                  </a:cubicBezTo>
                  <a:cubicBezTo>
                    <a:pt x="19" y="936"/>
                    <a:pt x="104" y="9176"/>
                    <a:pt x="1995" y="9176"/>
                  </a:cubicBezTo>
                  <a:cubicBezTo>
                    <a:pt x="2064" y="9176"/>
                    <a:pt x="2134" y="9165"/>
                    <a:pt x="2207" y="9143"/>
                  </a:cubicBezTo>
                  <a:cubicBezTo>
                    <a:pt x="4335" y="8474"/>
                    <a:pt x="4609" y="6955"/>
                    <a:pt x="3393" y="3733"/>
                  </a:cubicBezTo>
                  <a:cubicBezTo>
                    <a:pt x="2551" y="1480"/>
                    <a:pt x="1227" y="0"/>
                    <a:pt x="514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61"/>
            <p:cNvSpPr/>
            <p:nvPr/>
          </p:nvSpPr>
          <p:spPr>
            <a:xfrm>
              <a:off x="1800100" y="2665875"/>
              <a:ext cx="88900" cy="28350"/>
            </a:xfrm>
            <a:custGeom>
              <a:rect b="b" l="l" r="r" t="t"/>
              <a:pathLst>
                <a:path extrusionOk="0" h="1134" w="3556">
                  <a:moveTo>
                    <a:pt x="3100" y="1"/>
                  </a:moveTo>
                  <a:cubicBezTo>
                    <a:pt x="3085" y="1"/>
                    <a:pt x="3070" y="2"/>
                    <a:pt x="3054" y="5"/>
                  </a:cubicBezTo>
                  <a:cubicBezTo>
                    <a:pt x="2142" y="157"/>
                    <a:pt x="1261" y="309"/>
                    <a:pt x="349" y="461"/>
                  </a:cubicBezTo>
                  <a:cubicBezTo>
                    <a:pt x="0" y="519"/>
                    <a:pt x="124" y="1133"/>
                    <a:pt x="455" y="1133"/>
                  </a:cubicBezTo>
                  <a:cubicBezTo>
                    <a:pt x="470" y="1133"/>
                    <a:pt x="485" y="1132"/>
                    <a:pt x="501" y="1129"/>
                  </a:cubicBezTo>
                  <a:cubicBezTo>
                    <a:pt x="1413" y="977"/>
                    <a:pt x="2294" y="825"/>
                    <a:pt x="3206" y="674"/>
                  </a:cubicBezTo>
                  <a:cubicBezTo>
                    <a:pt x="3555" y="615"/>
                    <a:pt x="3431" y="1"/>
                    <a:pt x="3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61"/>
            <p:cNvSpPr/>
            <p:nvPr/>
          </p:nvSpPr>
          <p:spPr>
            <a:xfrm>
              <a:off x="1579325" y="2531625"/>
              <a:ext cx="82475" cy="281075"/>
            </a:xfrm>
            <a:custGeom>
              <a:rect b="b" l="l" r="r" t="t"/>
              <a:pathLst>
                <a:path extrusionOk="0" h="11243" w="3299">
                  <a:moveTo>
                    <a:pt x="3006" y="1"/>
                  </a:moveTo>
                  <a:cubicBezTo>
                    <a:pt x="2955" y="1"/>
                    <a:pt x="2903" y="26"/>
                    <a:pt x="2858" y="86"/>
                  </a:cubicBezTo>
                  <a:cubicBezTo>
                    <a:pt x="1733" y="1484"/>
                    <a:pt x="335" y="3308"/>
                    <a:pt x="791" y="5253"/>
                  </a:cubicBezTo>
                  <a:cubicBezTo>
                    <a:pt x="1034" y="6287"/>
                    <a:pt x="1855" y="7047"/>
                    <a:pt x="2128" y="8050"/>
                  </a:cubicBezTo>
                  <a:cubicBezTo>
                    <a:pt x="2493" y="9509"/>
                    <a:pt x="1794" y="10664"/>
                    <a:pt x="274" y="10816"/>
                  </a:cubicBezTo>
                  <a:cubicBezTo>
                    <a:pt x="9" y="10816"/>
                    <a:pt x="1" y="11243"/>
                    <a:pt x="248" y="11243"/>
                  </a:cubicBezTo>
                  <a:cubicBezTo>
                    <a:pt x="257" y="11243"/>
                    <a:pt x="265" y="11242"/>
                    <a:pt x="274" y="11241"/>
                  </a:cubicBezTo>
                  <a:cubicBezTo>
                    <a:pt x="2219" y="11059"/>
                    <a:pt x="3070" y="9448"/>
                    <a:pt x="2432" y="7654"/>
                  </a:cubicBezTo>
                  <a:cubicBezTo>
                    <a:pt x="2037" y="6469"/>
                    <a:pt x="1003" y="5679"/>
                    <a:pt x="1186" y="4281"/>
                  </a:cubicBezTo>
                  <a:cubicBezTo>
                    <a:pt x="1338" y="2761"/>
                    <a:pt x="2250" y="1545"/>
                    <a:pt x="3162" y="390"/>
                  </a:cubicBezTo>
                  <a:cubicBezTo>
                    <a:pt x="3299" y="230"/>
                    <a:pt x="3161" y="1"/>
                    <a:pt x="3006" y="1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61"/>
            <p:cNvSpPr/>
            <p:nvPr/>
          </p:nvSpPr>
          <p:spPr>
            <a:xfrm>
              <a:off x="1522325" y="2823275"/>
              <a:ext cx="107175" cy="68075"/>
            </a:xfrm>
            <a:custGeom>
              <a:rect b="b" l="l" r="r" t="t"/>
              <a:pathLst>
                <a:path extrusionOk="0" h="2723" w="4287">
                  <a:moveTo>
                    <a:pt x="31" y="1"/>
                  </a:moveTo>
                  <a:lnTo>
                    <a:pt x="31" y="1"/>
                  </a:lnTo>
                  <a:cubicBezTo>
                    <a:pt x="1" y="852"/>
                    <a:pt x="274" y="1855"/>
                    <a:pt x="1004" y="2372"/>
                  </a:cubicBezTo>
                  <a:cubicBezTo>
                    <a:pt x="1339" y="2611"/>
                    <a:pt x="1716" y="2723"/>
                    <a:pt x="2094" y="2723"/>
                  </a:cubicBezTo>
                  <a:cubicBezTo>
                    <a:pt x="2678" y="2723"/>
                    <a:pt x="3266" y="2456"/>
                    <a:pt x="3709" y="1976"/>
                  </a:cubicBezTo>
                  <a:cubicBezTo>
                    <a:pt x="3952" y="1733"/>
                    <a:pt x="4287" y="1399"/>
                    <a:pt x="4256" y="1095"/>
                  </a:cubicBezTo>
                  <a:cubicBezTo>
                    <a:pt x="2919" y="487"/>
                    <a:pt x="1490" y="15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61"/>
            <p:cNvSpPr/>
            <p:nvPr/>
          </p:nvSpPr>
          <p:spPr>
            <a:xfrm>
              <a:off x="1688000" y="2662950"/>
              <a:ext cx="42575" cy="82075"/>
            </a:xfrm>
            <a:custGeom>
              <a:rect b="b" l="l" r="r" t="t"/>
              <a:pathLst>
                <a:path extrusionOk="0" h="3283" w="1703">
                  <a:moveTo>
                    <a:pt x="851" y="0"/>
                  </a:moveTo>
                  <a:cubicBezTo>
                    <a:pt x="365" y="0"/>
                    <a:pt x="0" y="730"/>
                    <a:pt x="0" y="1642"/>
                  </a:cubicBezTo>
                  <a:cubicBezTo>
                    <a:pt x="0" y="2553"/>
                    <a:pt x="365" y="3283"/>
                    <a:pt x="851" y="3283"/>
                  </a:cubicBezTo>
                  <a:cubicBezTo>
                    <a:pt x="1337" y="3283"/>
                    <a:pt x="1702" y="2553"/>
                    <a:pt x="1702" y="1642"/>
                  </a:cubicBezTo>
                  <a:cubicBezTo>
                    <a:pt x="1702" y="730"/>
                    <a:pt x="1337" y="0"/>
                    <a:pt x="851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61"/>
            <p:cNvSpPr/>
            <p:nvPr/>
          </p:nvSpPr>
          <p:spPr>
            <a:xfrm>
              <a:off x="1444050" y="2670550"/>
              <a:ext cx="43350" cy="82075"/>
            </a:xfrm>
            <a:custGeom>
              <a:rect b="b" l="l" r="r" t="t"/>
              <a:pathLst>
                <a:path extrusionOk="0" h="3283" w="1734">
                  <a:moveTo>
                    <a:pt x="882" y="0"/>
                  </a:moveTo>
                  <a:cubicBezTo>
                    <a:pt x="396" y="0"/>
                    <a:pt x="1" y="730"/>
                    <a:pt x="1" y="1642"/>
                  </a:cubicBezTo>
                  <a:cubicBezTo>
                    <a:pt x="1" y="2553"/>
                    <a:pt x="396" y="3283"/>
                    <a:pt x="882" y="3283"/>
                  </a:cubicBezTo>
                  <a:cubicBezTo>
                    <a:pt x="1338" y="3283"/>
                    <a:pt x="1734" y="2553"/>
                    <a:pt x="1734" y="1642"/>
                  </a:cubicBezTo>
                  <a:cubicBezTo>
                    <a:pt x="1734" y="730"/>
                    <a:pt x="1338" y="0"/>
                    <a:pt x="882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61"/>
            <p:cNvSpPr/>
            <p:nvPr/>
          </p:nvSpPr>
          <p:spPr>
            <a:xfrm>
              <a:off x="1684200" y="2506500"/>
              <a:ext cx="160350" cy="83725"/>
            </a:xfrm>
            <a:custGeom>
              <a:rect b="b" l="l" r="r" t="t"/>
              <a:pathLst>
                <a:path extrusionOk="0" h="3349" w="6414">
                  <a:moveTo>
                    <a:pt x="2203" y="0"/>
                  </a:moveTo>
                  <a:cubicBezTo>
                    <a:pt x="1151" y="0"/>
                    <a:pt x="334" y="354"/>
                    <a:pt x="182" y="939"/>
                  </a:cubicBezTo>
                  <a:cubicBezTo>
                    <a:pt x="0" y="1790"/>
                    <a:pt x="1185" y="2793"/>
                    <a:pt x="2827" y="3188"/>
                  </a:cubicBezTo>
                  <a:cubicBezTo>
                    <a:pt x="3287" y="3297"/>
                    <a:pt x="3735" y="3348"/>
                    <a:pt x="4148" y="3348"/>
                  </a:cubicBezTo>
                  <a:cubicBezTo>
                    <a:pt x="5234" y="3348"/>
                    <a:pt x="6069" y="2993"/>
                    <a:pt x="6201" y="2398"/>
                  </a:cubicBezTo>
                  <a:cubicBezTo>
                    <a:pt x="6414" y="1577"/>
                    <a:pt x="5228" y="574"/>
                    <a:pt x="3556" y="179"/>
                  </a:cubicBezTo>
                  <a:cubicBezTo>
                    <a:pt x="3086" y="57"/>
                    <a:pt x="2625" y="0"/>
                    <a:pt x="2203" y="0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61"/>
            <p:cNvSpPr/>
            <p:nvPr/>
          </p:nvSpPr>
          <p:spPr>
            <a:xfrm>
              <a:off x="1346025" y="2510150"/>
              <a:ext cx="160375" cy="84000"/>
            </a:xfrm>
            <a:custGeom>
              <a:rect b="b" l="l" r="r" t="t"/>
              <a:pathLst>
                <a:path extrusionOk="0" h="3360" w="6415">
                  <a:moveTo>
                    <a:pt x="4226" y="1"/>
                  </a:moveTo>
                  <a:cubicBezTo>
                    <a:pt x="3794" y="1"/>
                    <a:pt x="3319" y="60"/>
                    <a:pt x="2828" y="185"/>
                  </a:cubicBezTo>
                  <a:cubicBezTo>
                    <a:pt x="1156" y="580"/>
                    <a:pt x="1" y="1614"/>
                    <a:pt x="214" y="2434"/>
                  </a:cubicBezTo>
                  <a:cubicBezTo>
                    <a:pt x="344" y="3022"/>
                    <a:pt x="1160" y="3360"/>
                    <a:pt x="2226" y="3360"/>
                  </a:cubicBezTo>
                  <a:cubicBezTo>
                    <a:pt x="2649" y="3360"/>
                    <a:pt x="3112" y="3307"/>
                    <a:pt x="3588" y="3194"/>
                  </a:cubicBezTo>
                  <a:cubicBezTo>
                    <a:pt x="5229" y="2769"/>
                    <a:pt x="6414" y="1766"/>
                    <a:pt x="6202" y="945"/>
                  </a:cubicBezTo>
                  <a:cubicBezTo>
                    <a:pt x="6051" y="344"/>
                    <a:pt x="5264" y="1"/>
                    <a:pt x="4226" y="1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61"/>
            <p:cNvSpPr/>
            <p:nvPr/>
          </p:nvSpPr>
          <p:spPr>
            <a:xfrm>
              <a:off x="1632525" y="2542875"/>
              <a:ext cx="254575" cy="297900"/>
            </a:xfrm>
            <a:custGeom>
              <a:rect b="b" l="l" r="r" t="t"/>
              <a:pathLst>
                <a:path extrusionOk="0" h="11916" w="10183">
                  <a:moveTo>
                    <a:pt x="5076" y="761"/>
                  </a:moveTo>
                  <a:cubicBezTo>
                    <a:pt x="7477" y="761"/>
                    <a:pt x="9423" y="3101"/>
                    <a:pt x="9423" y="5958"/>
                  </a:cubicBezTo>
                  <a:cubicBezTo>
                    <a:pt x="9423" y="8846"/>
                    <a:pt x="7477" y="11186"/>
                    <a:pt x="5076" y="11186"/>
                  </a:cubicBezTo>
                  <a:cubicBezTo>
                    <a:pt x="2675" y="11186"/>
                    <a:pt x="730" y="8846"/>
                    <a:pt x="730" y="5958"/>
                  </a:cubicBezTo>
                  <a:cubicBezTo>
                    <a:pt x="730" y="3101"/>
                    <a:pt x="2675" y="761"/>
                    <a:pt x="5076" y="761"/>
                  </a:cubicBezTo>
                  <a:close/>
                  <a:moveTo>
                    <a:pt x="5076" y="1"/>
                  </a:moveTo>
                  <a:cubicBezTo>
                    <a:pt x="2280" y="1"/>
                    <a:pt x="0" y="2676"/>
                    <a:pt x="0" y="5958"/>
                  </a:cubicBezTo>
                  <a:cubicBezTo>
                    <a:pt x="0" y="9241"/>
                    <a:pt x="2280" y="11916"/>
                    <a:pt x="5076" y="11916"/>
                  </a:cubicBezTo>
                  <a:cubicBezTo>
                    <a:pt x="7903" y="11916"/>
                    <a:pt x="10183" y="9241"/>
                    <a:pt x="10183" y="5958"/>
                  </a:cubicBezTo>
                  <a:cubicBezTo>
                    <a:pt x="10183" y="2676"/>
                    <a:pt x="7903" y="1"/>
                    <a:pt x="50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61"/>
            <p:cNvSpPr/>
            <p:nvPr/>
          </p:nvSpPr>
          <p:spPr>
            <a:xfrm>
              <a:off x="1279175" y="2545925"/>
              <a:ext cx="282700" cy="305500"/>
            </a:xfrm>
            <a:custGeom>
              <a:rect b="b" l="l" r="r" t="t"/>
              <a:pathLst>
                <a:path extrusionOk="0" h="12220" w="11308">
                  <a:moveTo>
                    <a:pt x="5654" y="791"/>
                  </a:moveTo>
                  <a:cubicBezTo>
                    <a:pt x="8359" y="791"/>
                    <a:pt x="10517" y="3161"/>
                    <a:pt x="10517" y="6110"/>
                  </a:cubicBezTo>
                  <a:cubicBezTo>
                    <a:pt x="10517" y="9028"/>
                    <a:pt x="8359" y="11429"/>
                    <a:pt x="5654" y="11429"/>
                  </a:cubicBezTo>
                  <a:cubicBezTo>
                    <a:pt x="2979" y="11429"/>
                    <a:pt x="790" y="9028"/>
                    <a:pt x="790" y="6110"/>
                  </a:cubicBezTo>
                  <a:cubicBezTo>
                    <a:pt x="790" y="3161"/>
                    <a:pt x="2979" y="791"/>
                    <a:pt x="5654" y="791"/>
                  </a:cubicBezTo>
                  <a:close/>
                  <a:moveTo>
                    <a:pt x="5654" y="0"/>
                  </a:moveTo>
                  <a:cubicBezTo>
                    <a:pt x="2553" y="0"/>
                    <a:pt x="0" y="2736"/>
                    <a:pt x="0" y="6110"/>
                  </a:cubicBezTo>
                  <a:cubicBezTo>
                    <a:pt x="0" y="9484"/>
                    <a:pt x="2553" y="12219"/>
                    <a:pt x="5654" y="12219"/>
                  </a:cubicBezTo>
                  <a:cubicBezTo>
                    <a:pt x="8784" y="12219"/>
                    <a:pt x="11307" y="9484"/>
                    <a:pt x="11307" y="6110"/>
                  </a:cubicBezTo>
                  <a:cubicBezTo>
                    <a:pt x="11307" y="2736"/>
                    <a:pt x="8784" y="0"/>
                    <a:pt x="5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61"/>
            <p:cNvSpPr/>
            <p:nvPr/>
          </p:nvSpPr>
          <p:spPr>
            <a:xfrm>
              <a:off x="1548925" y="2650025"/>
              <a:ext cx="102800" cy="57025"/>
            </a:xfrm>
            <a:custGeom>
              <a:rect b="b" l="l" r="r" t="t"/>
              <a:pathLst>
                <a:path extrusionOk="0" h="2281" w="4112">
                  <a:moveTo>
                    <a:pt x="1938" y="1"/>
                  </a:moveTo>
                  <a:cubicBezTo>
                    <a:pt x="1194" y="1"/>
                    <a:pt x="457" y="350"/>
                    <a:pt x="1" y="1004"/>
                  </a:cubicBezTo>
                  <a:cubicBezTo>
                    <a:pt x="153" y="1368"/>
                    <a:pt x="153" y="1794"/>
                    <a:pt x="61" y="2189"/>
                  </a:cubicBezTo>
                  <a:cubicBezTo>
                    <a:pt x="31" y="2250"/>
                    <a:pt x="31" y="2250"/>
                    <a:pt x="31" y="2280"/>
                  </a:cubicBezTo>
                  <a:cubicBezTo>
                    <a:pt x="153" y="2280"/>
                    <a:pt x="305" y="2219"/>
                    <a:pt x="335" y="2037"/>
                  </a:cubicBezTo>
                  <a:cubicBezTo>
                    <a:pt x="532" y="1195"/>
                    <a:pt x="1235" y="712"/>
                    <a:pt x="1954" y="712"/>
                  </a:cubicBezTo>
                  <a:cubicBezTo>
                    <a:pt x="2455" y="712"/>
                    <a:pt x="2964" y="947"/>
                    <a:pt x="3314" y="1459"/>
                  </a:cubicBezTo>
                  <a:cubicBezTo>
                    <a:pt x="3388" y="1580"/>
                    <a:pt x="3498" y="1630"/>
                    <a:pt x="3609" y="1630"/>
                  </a:cubicBezTo>
                  <a:cubicBezTo>
                    <a:pt x="3861" y="1630"/>
                    <a:pt x="4112" y="1370"/>
                    <a:pt x="3922" y="1095"/>
                  </a:cubicBezTo>
                  <a:cubicBezTo>
                    <a:pt x="3435" y="350"/>
                    <a:pt x="2683" y="1"/>
                    <a:pt x="19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61"/>
            <p:cNvSpPr/>
            <p:nvPr/>
          </p:nvSpPr>
          <p:spPr>
            <a:xfrm>
              <a:off x="991000" y="2669750"/>
              <a:ext cx="310225" cy="87450"/>
            </a:xfrm>
            <a:custGeom>
              <a:rect b="b" l="l" r="r" t="t"/>
              <a:pathLst>
                <a:path extrusionOk="0" h="3498" w="12409">
                  <a:moveTo>
                    <a:pt x="4032" y="1"/>
                  </a:moveTo>
                  <a:cubicBezTo>
                    <a:pt x="3977" y="1"/>
                    <a:pt x="3922" y="1"/>
                    <a:pt x="3867" y="2"/>
                  </a:cubicBezTo>
                  <a:cubicBezTo>
                    <a:pt x="1800" y="32"/>
                    <a:pt x="828" y="1126"/>
                    <a:pt x="98" y="3011"/>
                  </a:cubicBezTo>
                  <a:cubicBezTo>
                    <a:pt x="0" y="3286"/>
                    <a:pt x="245" y="3498"/>
                    <a:pt x="472" y="3498"/>
                  </a:cubicBezTo>
                  <a:cubicBezTo>
                    <a:pt x="595" y="3498"/>
                    <a:pt x="713" y="3435"/>
                    <a:pt x="767" y="3285"/>
                  </a:cubicBezTo>
                  <a:cubicBezTo>
                    <a:pt x="1382" y="1691"/>
                    <a:pt x="2126" y="740"/>
                    <a:pt x="3850" y="740"/>
                  </a:cubicBezTo>
                  <a:cubicBezTo>
                    <a:pt x="4000" y="740"/>
                    <a:pt x="4158" y="747"/>
                    <a:pt x="4323" y="762"/>
                  </a:cubicBezTo>
                  <a:cubicBezTo>
                    <a:pt x="5205" y="853"/>
                    <a:pt x="6086" y="944"/>
                    <a:pt x="6937" y="1066"/>
                  </a:cubicBezTo>
                  <a:cubicBezTo>
                    <a:pt x="8700" y="1339"/>
                    <a:pt x="10433" y="1704"/>
                    <a:pt x="12135" y="2190"/>
                  </a:cubicBezTo>
                  <a:cubicBezTo>
                    <a:pt x="12196" y="1947"/>
                    <a:pt x="12287" y="1704"/>
                    <a:pt x="12409" y="1491"/>
                  </a:cubicBezTo>
                  <a:cubicBezTo>
                    <a:pt x="9726" y="746"/>
                    <a:pt x="6810" y="1"/>
                    <a:pt x="4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61"/>
            <p:cNvSpPr/>
            <p:nvPr/>
          </p:nvSpPr>
          <p:spPr>
            <a:xfrm>
              <a:off x="952075" y="2661325"/>
              <a:ext cx="183500" cy="222925"/>
            </a:xfrm>
            <a:custGeom>
              <a:rect b="b" l="l" r="r" t="t"/>
              <a:pathLst>
                <a:path extrusionOk="0" h="8917" w="7340">
                  <a:moveTo>
                    <a:pt x="4813" y="1"/>
                  </a:moveTo>
                  <a:cubicBezTo>
                    <a:pt x="3762" y="1"/>
                    <a:pt x="2593" y="490"/>
                    <a:pt x="1747" y="2223"/>
                  </a:cubicBezTo>
                  <a:cubicBezTo>
                    <a:pt x="1" y="5791"/>
                    <a:pt x="2763" y="8917"/>
                    <a:pt x="5631" y="8917"/>
                  </a:cubicBezTo>
                  <a:cubicBezTo>
                    <a:pt x="6208" y="8917"/>
                    <a:pt x="6789" y="8790"/>
                    <a:pt x="7339" y="8515"/>
                  </a:cubicBezTo>
                  <a:lnTo>
                    <a:pt x="7339" y="825"/>
                  </a:lnTo>
                  <a:cubicBezTo>
                    <a:pt x="7339" y="825"/>
                    <a:pt x="6176" y="1"/>
                    <a:pt x="4813" y="1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4" name="Google Shape;2864;p61"/>
          <p:cNvGrpSpPr/>
          <p:nvPr/>
        </p:nvGrpSpPr>
        <p:grpSpPr>
          <a:xfrm>
            <a:off x="359107" y="364178"/>
            <a:ext cx="373419" cy="350637"/>
            <a:chOff x="3708550" y="3474950"/>
            <a:chExt cx="256100" cy="240475"/>
          </a:xfrm>
        </p:grpSpPr>
        <p:sp>
          <p:nvSpPr>
            <p:cNvPr id="2865" name="Google Shape;2865;p61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61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7" name="Google Shape;2867;p61"/>
          <p:cNvGrpSpPr/>
          <p:nvPr/>
        </p:nvGrpSpPr>
        <p:grpSpPr>
          <a:xfrm>
            <a:off x="8485607" y="2963353"/>
            <a:ext cx="373419" cy="350637"/>
            <a:chOff x="3708550" y="3474950"/>
            <a:chExt cx="256100" cy="240475"/>
          </a:xfrm>
        </p:grpSpPr>
        <p:sp>
          <p:nvSpPr>
            <p:cNvPr id="2868" name="Google Shape;2868;p61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61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0" name="Google Shape;2870;p61"/>
          <p:cNvSpPr/>
          <p:nvPr/>
        </p:nvSpPr>
        <p:spPr>
          <a:xfrm rot="359983">
            <a:off x="1745709" y="892365"/>
            <a:ext cx="825380" cy="249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6"/>
                </a:solidFill>
                <a:latin typeface="Heebo"/>
              </a:rPr>
              <a:t>Salut!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44"/>
          <p:cNvSpPr txBox="1"/>
          <p:nvPr>
            <p:ph type="title"/>
          </p:nvPr>
        </p:nvSpPr>
        <p:spPr>
          <a:xfrm>
            <a:off x="609875" y="3967925"/>
            <a:ext cx="7924200" cy="6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Team!</a:t>
            </a:r>
            <a:endParaRPr/>
          </a:p>
        </p:txBody>
      </p:sp>
      <p:pic>
        <p:nvPicPr>
          <p:cNvPr id="2381" name="Google Shape;23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75" y="539500"/>
            <a:ext cx="1929802" cy="19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2" name="Google Shape;23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8023" y="539500"/>
            <a:ext cx="1929802" cy="19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3" name="Google Shape;238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6175" y="539500"/>
            <a:ext cx="1929800" cy="19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4" name="Google Shape;238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4325" y="539500"/>
            <a:ext cx="1929800" cy="19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5" name="Google Shape;2385;p44"/>
          <p:cNvSpPr txBox="1"/>
          <p:nvPr/>
        </p:nvSpPr>
        <p:spPr>
          <a:xfrm>
            <a:off x="728475" y="2571738"/>
            <a:ext cx="16926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ebo Medium"/>
                <a:ea typeface="Heebo Medium"/>
                <a:cs typeface="Heebo Medium"/>
                <a:sym typeface="Heebo Medium"/>
              </a:rPr>
              <a:t>Bryant Perkins</a:t>
            </a:r>
            <a:endParaRPr sz="1600">
              <a:solidFill>
                <a:schemeClr val="dk1"/>
              </a:solidFill>
              <a:latin typeface="Heebo Medium"/>
              <a:ea typeface="Heebo Medium"/>
              <a:cs typeface="Heebo Medium"/>
              <a:sym typeface="Heebo Medium"/>
            </a:endParaRPr>
          </a:p>
        </p:txBody>
      </p:sp>
      <p:sp>
        <p:nvSpPr>
          <p:cNvPr id="2386" name="Google Shape;2386;p44"/>
          <p:cNvSpPr txBox="1"/>
          <p:nvPr/>
        </p:nvSpPr>
        <p:spPr>
          <a:xfrm>
            <a:off x="1241175" y="2889438"/>
            <a:ext cx="667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Senior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387" name="Google Shape;2387;p44"/>
          <p:cNvSpPr txBox="1"/>
          <p:nvPr/>
        </p:nvSpPr>
        <p:spPr>
          <a:xfrm>
            <a:off x="823125" y="3207138"/>
            <a:ext cx="15033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Computer Science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388" name="Google Shape;2388;p44"/>
          <p:cNvSpPr txBox="1"/>
          <p:nvPr/>
        </p:nvSpPr>
        <p:spPr>
          <a:xfrm>
            <a:off x="2726625" y="2571750"/>
            <a:ext cx="16926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ebo Medium"/>
                <a:ea typeface="Heebo Medium"/>
                <a:cs typeface="Heebo Medium"/>
                <a:sym typeface="Heebo Medium"/>
              </a:rPr>
              <a:t>Candy Tang</a:t>
            </a:r>
            <a:endParaRPr sz="1600">
              <a:solidFill>
                <a:schemeClr val="dk1"/>
              </a:solidFill>
              <a:latin typeface="Heebo Medium"/>
              <a:ea typeface="Heebo Medium"/>
              <a:cs typeface="Heebo Medium"/>
              <a:sym typeface="Heebo Medium"/>
            </a:endParaRPr>
          </a:p>
        </p:txBody>
      </p:sp>
      <p:sp>
        <p:nvSpPr>
          <p:cNvPr id="2389" name="Google Shape;2389;p44"/>
          <p:cNvSpPr txBox="1"/>
          <p:nvPr/>
        </p:nvSpPr>
        <p:spPr>
          <a:xfrm>
            <a:off x="3239325" y="2889450"/>
            <a:ext cx="667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Senior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390" name="Google Shape;2390;p44"/>
          <p:cNvSpPr txBox="1"/>
          <p:nvPr/>
        </p:nvSpPr>
        <p:spPr>
          <a:xfrm>
            <a:off x="2821275" y="3207150"/>
            <a:ext cx="15033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Urban Studies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391" name="Google Shape;2391;p44"/>
          <p:cNvSpPr txBox="1"/>
          <p:nvPr/>
        </p:nvSpPr>
        <p:spPr>
          <a:xfrm>
            <a:off x="4724775" y="2571738"/>
            <a:ext cx="16926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ebo Medium"/>
                <a:ea typeface="Heebo Medium"/>
                <a:cs typeface="Heebo Medium"/>
                <a:sym typeface="Heebo Medium"/>
              </a:rPr>
              <a:t>Lulu Sullivan</a:t>
            </a:r>
            <a:endParaRPr sz="1600">
              <a:solidFill>
                <a:schemeClr val="dk1"/>
              </a:solidFill>
              <a:latin typeface="Heebo Medium"/>
              <a:ea typeface="Heebo Medium"/>
              <a:cs typeface="Heebo Medium"/>
              <a:sym typeface="Heebo Medium"/>
            </a:endParaRPr>
          </a:p>
        </p:txBody>
      </p:sp>
      <p:sp>
        <p:nvSpPr>
          <p:cNvPr id="2392" name="Google Shape;2392;p44"/>
          <p:cNvSpPr txBox="1"/>
          <p:nvPr/>
        </p:nvSpPr>
        <p:spPr>
          <a:xfrm>
            <a:off x="5237475" y="2889438"/>
            <a:ext cx="667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Junior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393" name="Google Shape;2393;p44"/>
          <p:cNvSpPr txBox="1"/>
          <p:nvPr/>
        </p:nvSpPr>
        <p:spPr>
          <a:xfrm>
            <a:off x="4819425" y="3207138"/>
            <a:ext cx="15033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Computer Science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394" name="Google Shape;2394;p44"/>
          <p:cNvSpPr txBox="1"/>
          <p:nvPr/>
        </p:nvSpPr>
        <p:spPr>
          <a:xfrm>
            <a:off x="6505725" y="2572850"/>
            <a:ext cx="21270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ebo Medium"/>
                <a:ea typeface="Heebo Medium"/>
                <a:cs typeface="Heebo Medium"/>
                <a:sym typeface="Heebo Medium"/>
              </a:rPr>
              <a:t>Tommy DeBenedetti</a:t>
            </a:r>
            <a:endParaRPr sz="1600">
              <a:solidFill>
                <a:schemeClr val="dk1"/>
              </a:solidFill>
              <a:latin typeface="Heebo Medium"/>
              <a:ea typeface="Heebo Medium"/>
              <a:cs typeface="Heebo Medium"/>
              <a:sym typeface="Heebo Medium"/>
            </a:endParaRPr>
          </a:p>
        </p:txBody>
      </p:sp>
      <p:sp>
        <p:nvSpPr>
          <p:cNvPr id="2395" name="Google Shape;2395;p44"/>
          <p:cNvSpPr txBox="1"/>
          <p:nvPr/>
        </p:nvSpPr>
        <p:spPr>
          <a:xfrm>
            <a:off x="7235625" y="2941788"/>
            <a:ext cx="667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Junior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396" name="Google Shape;2396;p44"/>
          <p:cNvSpPr txBox="1"/>
          <p:nvPr/>
        </p:nvSpPr>
        <p:spPr>
          <a:xfrm>
            <a:off x="6817575" y="3259488"/>
            <a:ext cx="15033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Undeclared</a:t>
            </a:r>
            <a:endParaRPr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Google Shape;2875;p62"/>
          <p:cNvSpPr txBox="1"/>
          <p:nvPr>
            <p:ph type="title"/>
          </p:nvPr>
        </p:nvSpPr>
        <p:spPr>
          <a:xfrm>
            <a:off x="713225" y="3967925"/>
            <a:ext cx="7717500" cy="6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Onboarding</a:t>
            </a:r>
            <a:endParaRPr/>
          </a:p>
        </p:txBody>
      </p:sp>
      <p:pic>
        <p:nvPicPr>
          <p:cNvPr id="2876" name="Google Shape;287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063" y="164075"/>
            <a:ext cx="7359823" cy="36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63"/>
          <p:cNvSpPr txBox="1"/>
          <p:nvPr>
            <p:ph type="title"/>
          </p:nvPr>
        </p:nvSpPr>
        <p:spPr>
          <a:xfrm>
            <a:off x="713225" y="3967925"/>
            <a:ext cx="7717500" cy="6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Engage and Learn with Entertainment</a:t>
            </a:r>
            <a:endParaRPr/>
          </a:p>
        </p:txBody>
      </p:sp>
      <p:pic>
        <p:nvPicPr>
          <p:cNvPr id="2882" name="Google Shape;288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63" y="175625"/>
            <a:ext cx="7814671" cy="3663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6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p64"/>
          <p:cNvSpPr txBox="1"/>
          <p:nvPr>
            <p:ph type="title"/>
          </p:nvPr>
        </p:nvSpPr>
        <p:spPr>
          <a:xfrm>
            <a:off x="713225" y="3967925"/>
            <a:ext cx="7717500" cy="6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Vocab</a:t>
            </a:r>
            <a:endParaRPr/>
          </a:p>
        </p:txBody>
      </p:sp>
      <p:pic>
        <p:nvPicPr>
          <p:cNvPr id="2888" name="Google Shape;288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813" y="178450"/>
            <a:ext cx="6946371" cy="36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65"/>
          <p:cNvSpPr txBox="1"/>
          <p:nvPr>
            <p:ph type="title"/>
          </p:nvPr>
        </p:nvSpPr>
        <p:spPr>
          <a:xfrm>
            <a:off x="713225" y="3967925"/>
            <a:ext cx="7717500" cy="6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Watchparty</a:t>
            </a:r>
            <a:endParaRPr/>
          </a:p>
        </p:txBody>
      </p:sp>
      <p:pic>
        <p:nvPicPr>
          <p:cNvPr id="2894" name="Google Shape;28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225" y="141550"/>
            <a:ext cx="6325535" cy="3663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5" name="Google Shape;289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675" y="1104825"/>
            <a:ext cx="117000" cy="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0" name="Google Shape;2900;p66"/>
          <p:cNvGrpSpPr/>
          <p:nvPr/>
        </p:nvGrpSpPr>
        <p:grpSpPr>
          <a:xfrm>
            <a:off x="1654642" y="2571740"/>
            <a:ext cx="5456055" cy="3022659"/>
            <a:chOff x="774567" y="3920787"/>
            <a:chExt cx="3555360" cy="1969672"/>
          </a:xfrm>
        </p:grpSpPr>
        <p:grpSp>
          <p:nvGrpSpPr>
            <p:cNvPr id="2901" name="Google Shape;2901;p66"/>
            <p:cNvGrpSpPr/>
            <p:nvPr/>
          </p:nvGrpSpPr>
          <p:grpSpPr>
            <a:xfrm>
              <a:off x="1305558" y="4039600"/>
              <a:ext cx="554522" cy="1551488"/>
              <a:chOff x="-1044450" y="1559250"/>
              <a:chExt cx="1313100" cy="3673900"/>
            </a:xfrm>
          </p:grpSpPr>
          <p:sp>
            <p:nvSpPr>
              <p:cNvPr id="2902" name="Google Shape;2902;p66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66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66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66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66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7" name="Google Shape;2907;p66"/>
            <p:cNvGrpSpPr/>
            <p:nvPr/>
          </p:nvGrpSpPr>
          <p:grpSpPr>
            <a:xfrm>
              <a:off x="1816552" y="3920787"/>
              <a:ext cx="554522" cy="1757190"/>
              <a:chOff x="689500" y="2924525"/>
              <a:chExt cx="1313100" cy="4161000"/>
            </a:xfrm>
          </p:grpSpPr>
          <p:sp>
            <p:nvSpPr>
              <p:cNvPr id="2908" name="Google Shape;2908;p66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66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66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66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66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3" name="Google Shape;2913;p66"/>
            <p:cNvGrpSpPr/>
            <p:nvPr/>
          </p:nvGrpSpPr>
          <p:grpSpPr>
            <a:xfrm>
              <a:off x="2335054" y="4089760"/>
              <a:ext cx="554522" cy="1757190"/>
              <a:chOff x="689500" y="2924525"/>
              <a:chExt cx="1313100" cy="4161000"/>
            </a:xfrm>
          </p:grpSpPr>
          <p:sp>
            <p:nvSpPr>
              <p:cNvPr id="2914" name="Google Shape;2914;p66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66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66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66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66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9" name="Google Shape;2919;p66"/>
            <p:cNvGrpSpPr/>
            <p:nvPr/>
          </p:nvGrpSpPr>
          <p:grpSpPr>
            <a:xfrm>
              <a:off x="2769660" y="4236094"/>
              <a:ext cx="554522" cy="1551488"/>
              <a:chOff x="-1044450" y="1559250"/>
              <a:chExt cx="1313100" cy="3673900"/>
            </a:xfrm>
          </p:grpSpPr>
          <p:sp>
            <p:nvSpPr>
              <p:cNvPr id="2920" name="Google Shape;2920;p66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66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66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66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66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5" name="Google Shape;2925;p66"/>
            <p:cNvGrpSpPr/>
            <p:nvPr/>
          </p:nvGrpSpPr>
          <p:grpSpPr>
            <a:xfrm>
              <a:off x="3266958" y="4126465"/>
              <a:ext cx="554522" cy="1551488"/>
              <a:chOff x="-1044450" y="1559250"/>
              <a:chExt cx="1313100" cy="3673900"/>
            </a:xfrm>
          </p:grpSpPr>
          <p:sp>
            <p:nvSpPr>
              <p:cNvPr id="2926" name="Google Shape;2926;p66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66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66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66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66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1" name="Google Shape;2931;p66"/>
            <p:cNvGrpSpPr/>
            <p:nvPr/>
          </p:nvGrpSpPr>
          <p:grpSpPr>
            <a:xfrm>
              <a:off x="3775404" y="4133269"/>
              <a:ext cx="554522" cy="1757190"/>
              <a:chOff x="689500" y="2924525"/>
              <a:chExt cx="1313100" cy="4161000"/>
            </a:xfrm>
          </p:grpSpPr>
          <p:sp>
            <p:nvSpPr>
              <p:cNvPr id="2932" name="Google Shape;2932;p66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66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66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66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66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7" name="Google Shape;2937;p66"/>
            <p:cNvGrpSpPr/>
            <p:nvPr/>
          </p:nvGrpSpPr>
          <p:grpSpPr>
            <a:xfrm>
              <a:off x="774567" y="4039594"/>
              <a:ext cx="554522" cy="1757190"/>
              <a:chOff x="689500" y="2924525"/>
              <a:chExt cx="1313100" cy="4161000"/>
            </a:xfrm>
          </p:grpSpPr>
          <p:sp>
            <p:nvSpPr>
              <p:cNvPr id="2938" name="Google Shape;2938;p66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66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66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66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66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43" name="Google Shape;2943;p66"/>
          <p:cNvSpPr txBox="1"/>
          <p:nvPr>
            <p:ph type="title"/>
          </p:nvPr>
        </p:nvSpPr>
        <p:spPr>
          <a:xfrm>
            <a:off x="3071800" y="849925"/>
            <a:ext cx="5413800" cy="27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accent2"/>
                </a:solidFill>
              </a:rPr>
              <a:t>PROTOTYPE </a:t>
            </a:r>
            <a:endParaRPr sz="7000"/>
          </a:p>
        </p:txBody>
      </p:sp>
      <p:grpSp>
        <p:nvGrpSpPr>
          <p:cNvPr id="2944" name="Google Shape;2944;p66"/>
          <p:cNvGrpSpPr/>
          <p:nvPr/>
        </p:nvGrpSpPr>
        <p:grpSpPr>
          <a:xfrm rot="327685">
            <a:off x="1549913" y="613984"/>
            <a:ext cx="1189162" cy="979998"/>
            <a:chOff x="1335400" y="942050"/>
            <a:chExt cx="1098825" cy="905550"/>
          </a:xfrm>
        </p:grpSpPr>
        <p:sp>
          <p:nvSpPr>
            <p:cNvPr id="2945" name="Google Shape;2945;p66"/>
            <p:cNvSpPr/>
            <p:nvPr/>
          </p:nvSpPr>
          <p:spPr>
            <a:xfrm>
              <a:off x="1335400" y="942050"/>
              <a:ext cx="1098825" cy="783025"/>
            </a:xfrm>
            <a:custGeom>
              <a:rect b="b" l="l" r="r" t="t"/>
              <a:pathLst>
                <a:path extrusionOk="0" h="31321" w="43953">
                  <a:moveTo>
                    <a:pt x="21365" y="0"/>
                  </a:moveTo>
                  <a:cubicBezTo>
                    <a:pt x="15767" y="0"/>
                    <a:pt x="10535" y="495"/>
                    <a:pt x="7751" y="963"/>
                  </a:cubicBezTo>
                  <a:cubicBezTo>
                    <a:pt x="0" y="2300"/>
                    <a:pt x="2007" y="13668"/>
                    <a:pt x="1703" y="21814"/>
                  </a:cubicBezTo>
                  <a:cubicBezTo>
                    <a:pt x="1419" y="29384"/>
                    <a:pt x="13522" y="31320"/>
                    <a:pt x="23876" y="31320"/>
                  </a:cubicBezTo>
                  <a:cubicBezTo>
                    <a:pt x="29070" y="31320"/>
                    <a:pt x="33825" y="30833"/>
                    <a:pt x="36354" y="30325"/>
                  </a:cubicBezTo>
                  <a:cubicBezTo>
                    <a:pt x="43953" y="28836"/>
                    <a:pt x="43557" y="17468"/>
                    <a:pt x="43010" y="7802"/>
                  </a:cubicBezTo>
                  <a:cubicBezTo>
                    <a:pt x="42639" y="1595"/>
                    <a:pt x="31413" y="0"/>
                    <a:pt x="21365" y="0"/>
                  </a:cubicBezTo>
                  <a:close/>
                </a:path>
              </a:pathLst>
            </a:custGeom>
            <a:solidFill>
              <a:srgbClr val="53C8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66"/>
            <p:cNvSpPr/>
            <p:nvPr/>
          </p:nvSpPr>
          <p:spPr>
            <a:xfrm>
              <a:off x="1571725" y="1619625"/>
              <a:ext cx="175550" cy="227975"/>
            </a:xfrm>
            <a:custGeom>
              <a:rect b="b" l="l" r="r" t="t"/>
              <a:pathLst>
                <a:path extrusionOk="0" h="9119" w="7022">
                  <a:moveTo>
                    <a:pt x="2098" y="0"/>
                  </a:moveTo>
                  <a:cubicBezTo>
                    <a:pt x="2098" y="0"/>
                    <a:pt x="0" y="9119"/>
                    <a:pt x="2098" y="9119"/>
                  </a:cubicBezTo>
                  <a:cubicBezTo>
                    <a:pt x="4195" y="9119"/>
                    <a:pt x="7022" y="973"/>
                    <a:pt x="7022" y="973"/>
                  </a:cubicBezTo>
                  <a:lnTo>
                    <a:pt x="2098" y="0"/>
                  </a:lnTo>
                  <a:close/>
                </a:path>
              </a:pathLst>
            </a:custGeom>
            <a:solidFill>
              <a:srgbClr val="53C8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7" name="Google Shape;2947;p66"/>
          <p:cNvGrpSpPr/>
          <p:nvPr/>
        </p:nvGrpSpPr>
        <p:grpSpPr>
          <a:xfrm>
            <a:off x="732519" y="1550847"/>
            <a:ext cx="1583881" cy="3692683"/>
            <a:chOff x="580075" y="1807800"/>
            <a:chExt cx="1463575" cy="3412200"/>
          </a:xfrm>
        </p:grpSpPr>
        <p:sp>
          <p:nvSpPr>
            <p:cNvPr id="2948" name="Google Shape;2948;p66"/>
            <p:cNvSpPr/>
            <p:nvPr/>
          </p:nvSpPr>
          <p:spPr>
            <a:xfrm>
              <a:off x="580075" y="2013250"/>
              <a:ext cx="1463575" cy="1865625"/>
            </a:xfrm>
            <a:custGeom>
              <a:rect b="b" l="l" r="r" t="t"/>
              <a:pathLst>
                <a:path extrusionOk="0" h="74625" w="58543">
                  <a:moveTo>
                    <a:pt x="34430" y="0"/>
                  </a:moveTo>
                  <a:cubicBezTo>
                    <a:pt x="29635" y="0"/>
                    <a:pt x="24464" y="1993"/>
                    <a:pt x="19423" y="7113"/>
                  </a:cubicBezTo>
                  <a:cubicBezTo>
                    <a:pt x="19423" y="7113"/>
                    <a:pt x="5380" y="9879"/>
                    <a:pt x="5927" y="20882"/>
                  </a:cubicBezTo>
                  <a:cubicBezTo>
                    <a:pt x="6474" y="31855"/>
                    <a:pt x="10274" y="32918"/>
                    <a:pt x="6748" y="36596"/>
                  </a:cubicBezTo>
                  <a:cubicBezTo>
                    <a:pt x="3192" y="40274"/>
                    <a:pt x="0" y="48299"/>
                    <a:pt x="5897" y="50122"/>
                  </a:cubicBezTo>
                  <a:cubicBezTo>
                    <a:pt x="11064" y="51733"/>
                    <a:pt x="8511" y="54742"/>
                    <a:pt x="5775" y="58967"/>
                  </a:cubicBezTo>
                  <a:cubicBezTo>
                    <a:pt x="3476" y="62559"/>
                    <a:pt x="5239" y="66502"/>
                    <a:pt x="9013" y="66502"/>
                  </a:cubicBezTo>
                  <a:cubicBezTo>
                    <a:pt x="9678" y="66502"/>
                    <a:pt x="10406" y="66379"/>
                    <a:pt x="11186" y="66110"/>
                  </a:cubicBezTo>
                  <a:cubicBezTo>
                    <a:pt x="12468" y="65663"/>
                    <a:pt x="13778" y="65457"/>
                    <a:pt x="14993" y="65457"/>
                  </a:cubicBezTo>
                  <a:cubicBezTo>
                    <a:pt x="18734" y="65457"/>
                    <a:pt x="21583" y="67407"/>
                    <a:pt x="20000" y="70275"/>
                  </a:cubicBezTo>
                  <a:cubicBezTo>
                    <a:pt x="18708" y="72634"/>
                    <a:pt x="21247" y="74625"/>
                    <a:pt x="24809" y="74625"/>
                  </a:cubicBezTo>
                  <a:cubicBezTo>
                    <a:pt x="27028" y="74625"/>
                    <a:pt x="29643" y="73853"/>
                    <a:pt x="31976" y="71916"/>
                  </a:cubicBezTo>
                  <a:cubicBezTo>
                    <a:pt x="35124" y="69303"/>
                    <a:pt x="36308" y="68402"/>
                    <a:pt x="37469" y="68402"/>
                  </a:cubicBezTo>
                  <a:cubicBezTo>
                    <a:pt x="38550" y="68402"/>
                    <a:pt x="39611" y="69184"/>
                    <a:pt x="42220" y="70092"/>
                  </a:cubicBezTo>
                  <a:cubicBezTo>
                    <a:pt x="42793" y="70295"/>
                    <a:pt x="43353" y="70389"/>
                    <a:pt x="43895" y="70389"/>
                  </a:cubicBezTo>
                  <a:cubicBezTo>
                    <a:pt x="48469" y="70389"/>
                    <a:pt x="51689" y="63706"/>
                    <a:pt x="49515" y="59575"/>
                  </a:cubicBezTo>
                  <a:cubicBezTo>
                    <a:pt x="47053" y="54955"/>
                    <a:pt x="45837" y="49940"/>
                    <a:pt x="50123" y="47387"/>
                  </a:cubicBezTo>
                  <a:cubicBezTo>
                    <a:pt x="54682" y="44651"/>
                    <a:pt x="58542" y="38481"/>
                    <a:pt x="52676" y="32280"/>
                  </a:cubicBezTo>
                  <a:cubicBezTo>
                    <a:pt x="47387" y="26718"/>
                    <a:pt x="54226" y="27082"/>
                    <a:pt x="55107" y="21915"/>
                  </a:cubicBezTo>
                  <a:cubicBezTo>
                    <a:pt x="55959" y="16748"/>
                    <a:pt x="52433" y="8724"/>
                    <a:pt x="46414" y="4255"/>
                  </a:cubicBezTo>
                  <a:cubicBezTo>
                    <a:pt x="43017" y="1722"/>
                    <a:pt x="38886" y="0"/>
                    <a:pt x="34430" y="0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66"/>
            <p:cNvSpPr/>
            <p:nvPr/>
          </p:nvSpPr>
          <p:spPr>
            <a:xfrm>
              <a:off x="1502575" y="3802025"/>
              <a:ext cx="405800" cy="1417975"/>
            </a:xfrm>
            <a:custGeom>
              <a:rect b="b" l="l" r="r" t="t"/>
              <a:pathLst>
                <a:path extrusionOk="0" h="56719" w="16232">
                  <a:moveTo>
                    <a:pt x="9180" y="0"/>
                  </a:moveTo>
                  <a:cubicBezTo>
                    <a:pt x="2675" y="0"/>
                    <a:pt x="0" y="10730"/>
                    <a:pt x="92" y="20365"/>
                  </a:cubicBezTo>
                  <a:cubicBezTo>
                    <a:pt x="183" y="33496"/>
                    <a:pt x="426" y="56718"/>
                    <a:pt x="426" y="56718"/>
                  </a:cubicBezTo>
                  <a:lnTo>
                    <a:pt x="15350" y="56718"/>
                  </a:lnTo>
                  <a:cubicBezTo>
                    <a:pt x="15350" y="56718"/>
                    <a:pt x="15411" y="28420"/>
                    <a:pt x="15381" y="22645"/>
                  </a:cubicBezTo>
                  <a:cubicBezTo>
                    <a:pt x="15381" y="14772"/>
                    <a:pt x="16232" y="0"/>
                    <a:pt x="9180" y="0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66"/>
            <p:cNvSpPr/>
            <p:nvPr/>
          </p:nvSpPr>
          <p:spPr>
            <a:xfrm>
              <a:off x="675800" y="3327200"/>
              <a:ext cx="1221950" cy="1892800"/>
            </a:xfrm>
            <a:custGeom>
              <a:rect b="b" l="l" r="r" t="t"/>
              <a:pathLst>
                <a:path extrusionOk="0" h="75712" w="48878">
                  <a:moveTo>
                    <a:pt x="27171" y="0"/>
                  </a:moveTo>
                  <a:cubicBezTo>
                    <a:pt x="21430" y="0"/>
                    <a:pt x="9473" y="870"/>
                    <a:pt x="8086" y="5346"/>
                  </a:cubicBezTo>
                  <a:cubicBezTo>
                    <a:pt x="6506" y="10391"/>
                    <a:pt x="4469" y="26258"/>
                    <a:pt x="7144" y="45346"/>
                  </a:cubicBezTo>
                  <a:cubicBezTo>
                    <a:pt x="1" y="60726"/>
                    <a:pt x="730" y="75711"/>
                    <a:pt x="730" y="75711"/>
                  </a:cubicBezTo>
                  <a:lnTo>
                    <a:pt x="46202" y="75711"/>
                  </a:lnTo>
                  <a:cubicBezTo>
                    <a:pt x="46202" y="75711"/>
                    <a:pt x="41187" y="47291"/>
                    <a:pt x="41947" y="42519"/>
                  </a:cubicBezTo>
                  <a:cubicBezTo>
                    <a:pt x="42190" y="41121"/>
                    <a:pt x="48877" y="27322"/>
                    <a:pt x="48482" y="22094"/>
                  </a:cubicBezTo>
                  <a:cubicBezTo>
                    <a:pt x="48057" y="16835"/>
                    <a:pt x="40883" y="3522"/>
                    <a:pt x="37388" y="1789"/>
                  </a:cubicBezTo>
                  <a:cubicBezTo>
                    <a:pt x="33862" y="87"/>
                    <a:pt x="29394" y="57"/>
                    <a:pt x="29394" y="57"/>
                  </a:cubicBezTo>
                  <a:cubicBezTo>
                    <a:pt x="28862" y="23"/>
                    <a:pt x="28097" y="0"/>
                    <a:pt x="27171" y="0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66"/>
            <p:cNvSpPr/>
            <p:nvPr/>
          </p:nvSpPr>
          <p:spPr>
            <a:xfrm>
              <a:off x="675800" y="3350650"/>
              <a:ext cx="1221950" cy="1869350"/>
            </a:xfrm>
            <a:custGeom>
              <a:rect b="b" l="l" r="r" t="t"/>
              <a:pathLst>
                <a:path extrusionOk="0" h="74774" w="48878">
                  <a:moveTo>
                    <a:pt x="16354" y="0"/>
                  </a:moveTo>
                  <a:cubicBezTo>
                    <a:pt x="12311" y="760"/>
                    <a:pt x="8785" y="2098"/>
                    <a:pt x="8086" y="4408"/>
                  </a:cubicBezTo>
                  <a:cubicBezTo>
                    <a:pt x="6506" y="9453"/>
                    <a:pt x="4469" y="25320"/>
                    <a:pt x="7144" y="44408"/>
                  </a:cubicBezTo>
                  <a:cubicBezTo>
                    <a:pt x="1" y="59788"/>
                    <a:pt x="730" y="74773"/>
                    <a:pt x="730" y="74773"/>
                  </a:cubicBezTo>
                  <a:lnTo>
                    <a:pt x="46202" y="74773"/>
                  </a:lnTo>
                  <a:cubicBezTo>
                    <a:pt x="46202" y="74773"/>
                    <a:pt x="41187" y="46353"/>
                    <a:pt x="41947" y="41581"/>
                  </a:cubicBezTo>
                  <a:cubicBezTo>
                    <a:pt x="42190" y="40183"/>
                    <a:pt x="48877" y="26384"/>
                    <a:pt x="48482" y="21156"/>
                  </a:cubicBezTo>
                  <a:cubicBezTo>
                    <a:pt x="48057" y="15897"/>
                    <a:pt x="40883" y="2584"/>
                    <a:pt x="37388" y="851"/>
                  </a:cubicBezTo>
                  <a:cubicBezTo>
                    <a:pt x="37205" y="791"/>
                    <a:pt x="36992" y="699"/>
                    <a:pt x="36810" y="608"/>
                  </a:cubicBezTo>
                  <a:lnTo>
                    <a:pt x="36810" y="608"/>
                  </a:lnTo>
                  <a:cubicBezTo>
                    <a:pt x="41096" y="6171"/>
                    <a:pt x="41126" y="7964"/>
                    <a:pt x="41126" y="7964"/>
                  </a:cubicBezTo>
                  <a:cubicBezTo>
                    <a:pt x="40562" y="7859"/>
                    <a:pt x="40032" y="7812"/>
                    <a:pt x="39536" y="7812"/>
                  </a:cubicBezTo>
                  <a:cubicBezTo>
                    <a:pt x="34853" y="7812"/>
                    <a:pt x="33163" y="12037"/>
                    <a:pt x="33163" y="12037"/>
                  </a:cubicBezTo>
                  <a:cubicBezTo>
                    <a:pt x="29881" y="9615"/>
                    <a:pt x="26282" y="9039"/>
                    <a:pt x="23599" y="9039"/>
                  </a:cubicBezTo>
                  <a:cubicBezTo>
                    <a:pt x="21164" y="9039"/>
                    <a:pt x="19485" y="9514"/>
                    <a:pt x="19485" y="9514"/>
                  </a:cubicBezTo>
                  <a:cubicBezTo>
                    <a:pt x="19454" y="5076"/>
                    <a:pt x="18056" y="1642"/>
                    <a:pt x="16354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66"/>
            <p:cNvSpPr/>
            <p:nvPr/>
          </p:nvSpPr>
          <p:spPr>
            <a:xfrm>
              <a:off x="754075" y="3365400"/>
              <a:ext cx="782725" cy="1854600"/>
            </a:xfrm>
            <a:custGeom>
              <a:rect b="b" l="l" r="r" t="t"/>
              <a:pathLst>
                <a:path extrusionOk="0" h="74184" w="31309">
                  <a:moveTo>
                    <a:pt x="10473" y="1"/>
                  </a:moveTo>
                  <a:cubicBezTo>
                    <a:pt x="10388" y="1"/>
                    <a:pt x="10302" y="7"/>
                    <a:pt x="10214" y="18"/>
                  </a:cubicBezTo>
                  <a:cubicBezTo>
                    <a:pt x="3101" y="960"/>
                    <a:pt x="365" y="6796"/>
                    <a:pt x="457" y="16401"/>
                  </a:cubicBezTo>
                  <a:cubicBezTo>
                    <a:pt x="517" y="23879"/>
                    <a:pt x="1" y="38013"/>
                    <a:pt x="578" y="45338"/>
                  </a:cubicBezTo>
                  <a:cubicBezTo>
                    <a:pt x="1065" y="51235"/>
                    <a:pt x="20335" y="74183"/>
                    <a:pt x="20335" y="74183"/>
                  </a:cubicBezTo>
                  <a:lnTo>
                    <a:pt x="31308" y="74183"/>
                  </a:lnTo>
                  <a:lnTo>
                    <a:pt x="14104" y="42663"/>
                  </a:lnTo>
                  <a:cubicBezTo>
                    <a:pt x="14074" y="34920"/>
                    <a:pt x="17126" y="1"/>
                    <a:pt x="10473" y="1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66"/>
            <p:cNvSpPr/>
            <p:nvPr/>
          </p:nvSpPr>
          <p:spPr>
            <a:xfrm>
              <a:off x="1135550" y="2191050"/>
              <a:ext cx="671000" cy="1309625"/>
            </a:xfrm>
            <a:custGeom>
              <a:rect b="b" l="l" r="r" t="t"/>
              <a:pathLst>
                <a:path extrusionOk="0" h="52385" w="26840">
                  <a:moveTo>
                    <a:pt x="13070" y="1"/>
                  </a:moveTo>
                  <a:cubicBezTo>
                    <a:pt x="4073" y="1"/>
                    <a:pt x="0" y="7508"/>
                    <a:pt x="0" y="10639"/>
                  </a:cubicBezTo>
                  <a:lnTo>
                    <a:pt x="0" y="46293"/>
                  </a:lnTo>
                  <a:cubicBezTo>
                    <a:pt x="0" y="49284"/>
                    <a:pt x="6759" y="52384"/>
                    <a:pt x="11184" y="52384"/>
                  </a:cubicBezTo>
                  <a:cubicBezTo>
                    <a:pt x="11976" y="52384"/>
                    <a:pt x="12693" y="52285"/>
                    <a:pt x="13283" y="52068"/>
                  </a:cubicBezTo>
                  <a:cubicBezTo>
                    <a:pt x="14925" y="51460"/>
                    <a:pt x="13891" y="47023"/>
                    <a:pt x="13891" y="47023"/>
                  </a:cubicBezTo>
                  <a:cubicBezTo>
                    <a:pt x="13891" y="45168"/>
                    <a:pt x="14165" y="39849"/>
                    <a:pt x="14165" y="39849"/>
                  </a:cubicBezTo>
                  <a:cubicBezTo>
                    <a:pt x="14549" y="39867"/>
                    <a:pt x="14923" y="39876"/>
                    <a:pt x="15287" y="39876"/>
                  </a:cubicBezTo>
                  <a:cubicBezTo>
                    <a:pt x="23469" y="39876"/>
                    <a:pt x="26840" y="35442"/>
                    <a:pt x="26840" y="32706"/>
                  </a:cubicBezTo>
                  <a:lnTo>
                    <a:pt x="26840" y="12524"/>
                  </a:lnTo>
                  <a:cubicBezTo>
                    <a:pt x="26840" y="5989"/>
                    <a:pt x="22068" y="1"/>
                    <a:pt x="13070" y="1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66"/>
            <p:cNvSpPr/>
            <p:nvPr/>
          </p:nvSpPr>
          <p:spPr>
            <a:xfrm>
              <a:off x="1116550" y="3238950"/>
              <a:ext cx="383775" cy="79425"/>
            </a:xfrm>
            <a:custGeom>
              <a:rect b="b" l="l" r="r" t="t"/>
              <a:pathLst>
                <a:path extrusionOk="0" h="3177" w="15351">
                  <a:moveTo>
                    <a:pt x="760" y="0"/>
                  </a:moveTo>
                  <a:cubicBezTo>
                    <a:pt x="0" y="790"/>
                    <a:pt x="760" y="1702"/>
                    <a:pt x="760" y="1702"/>
                  </a:cubicBezTo>
                  <a:cubicBezTo>
                    <a:pt x="3964" y="2841"/>
                    <a:pt x="6890" y="3176"/>
                    <a:pt x="9224" y="3176"/>
                  </a:cubicBezTo>
                  <a:cubicBezTo>
                    <a:pt x="12557" y="3176"/>
                    <a:pt x="14682" y="2493"/>
                    <a:pt x="14682" y="2493"/>
                  </a:cubicBezTo>
                  <a:cubicBezTo>
                    <a:pt x="15350" y="1581"/>
                    <a:pt x="14712" y="882"/>
                    <a:pt x="14712" y="882"/>
                  </a:cubicBezTo>
                  <a:lnTo>
                    <a:pt x="14712" y="882"/>
                  </a:lnTo>
                  <a:cubicBezTo>
                    <a:pt x="13484" y="1238"/>
                    <a:pt x="12046" y="1373"/>
                    <a:pt x="10569" y="1373"/>
                  </a:cubicBezTo>
                  <a:cubicBezTo>
                    <a:pt x="5865" y="1373"/>
                    <a:pt x="760" y="0"/>
                    <a:pt x="760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66"/>
            <p:cNvSpPr/>
            <p:nvPr/>
          </p:nvSpPr>
          <p:spPr>
            <a:xfrm>
              <a:off x="1075525" y="2146350"/>
              <a:ext cx="810050" cy="542175"/>
            </a:xfrm>
            <a:custGeom>
              <a:rect b="b" l="l" r="r" t="t"/>
              <a:pathLst>
                <a:path extrusionOk="0" h="21687" w="32402">
                  <a:moveTo>
                    <a:pt x="14950" y="0"/>
                  </a:moveTo>
                  <a:cubicBezTo>
                    <a:pt x="4468" y="0"/>
                    <a:pt x="497" y="6260"/>
                    <a:pt x="243" y="11394"/>
                  </a:cubicBezTo>
                  <a:cubicBezTo>
                    <a:pt x="0" y="16926"/>
                    <a:pt x="608" y="21424"/>
                    <a:pt x="608" y="21424"/>
                  </a:cubicBezTo>
                  <a:cubicBezTo>
                    <a:pt x="608" y="21424"/>
                    <a:pt x="1533" y="21687"/>
                    <a:pt x="2748" y="21687"/>
                  </a:cubicBezTo>
                  <a:cubicBezTo>
                    <a:pt x="4624" y="21687"/>
                    <a:pt x="7193" y="21060"/>
                    <a:pt x="8116" y="17868"/>
                  </a:cubicBezTo>
                  <a:cubicBezTo>
                    <a:pt x="9169" y="14171"/>
                    <a:pt x="11772" y="12511"/>
                    <a:pt x="14711" y="12511"/>
                  </a:cubicBezTo>
                  <a:cubicBezTo>
                    <a:pt x="15929" y="12511"/>
                    <a:pt x="17204" y="12796"/>
                    <a:pt x="18450" y="13339"/>
                  </a:cubicBezTo>
                  <a:cubicBezTo>
                    <a:pt x="19114" y="13625"/>
                    <a:pt x="19702" y="13746"/>
                    <a:pt x="20221" y="13746"/>
                  </a:cubicBezTo>
                  <a:cubicBezTo>
                    <a:pt x="23010" y="13746"/>
                    <a:pt x="23830" y="10269"/>
                    <a:pt x="23830" y="10269"/>
                  </a:cubicBezTo>
                  <a:cubicBezTo>
                    <a:pt x="23830" y="10269"/>
                    <a:pt x="25140" y="16898"/>
                    <a:pt x="31325" y="16898"/>
                  </a:cubicBezTo>
                  <a:cubicBezTo>
                    <a:pt x="31669" y="16898"/>
                    <a:pt x="32028" y="16878"/>
                    <a:pt x="32402" y="16834"/>
                  </a:cubicBezTo>
                  <a:cubicBezTo>
                    <a:pt x="32402" y="16834"/>
                    <a:pt x="29909" y="1211"/>
                    <a:pt x="17508" y="117"/>
                  </a:cubicBezTo>
                  <a:cubicBezTo>
                    <a:pt x="16615" y="38"/>
                    <a:pt x="15763" y="0"/>
                    <a:pt x="14950" y="0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66"/>
            <p:cNvSpPr/>
            <p:nvPr/>
          </p:nvSpPr>
          <p:spPr>
            <a:xfrm>
              <a:off x="628700" y="1807800"/>
              <a:ext cx="979900" cy="609450"/>
            </a:xfrm>
            <a:custGeom>
              <a:rect b="b" l="l" r="r" t="t"/>
              <a:pathLst>
                <a:path extrusionOk="0" h="24378" w="39196">
                  <a:moveTo>
                    <a:pt x="29756" y="0"/>
                  </a:moveTo>
                  <a:cubicBezTo>
                    <a:pt x="24870" y="0"/>
                    <a:pt x="18777" y="5629"/>
                    <a:pt x="16444" y="10923"/>
                  </a:cubicBezTo>
                  <a:cubicBezTo>
                    <a:pt x="16444" y="10923"/>
                    <a:pt x="14448" y="9786"/>
                    <a:pt x="11769" y="9786"/>
                  </a:cubicBezTo>
                  <a:cubicBezTo>
                    <a:pt x="10201" y="9786"/>
                    <a:pt x="8399" y="10175"/>
                    <a:pt x="6627" y="11410"/>
                  </a:cubicBezTo>
                  <a:cubicBezTo>
                    <a:pt x="1824" y="14723"/>
                    <a:pt x="0" y="22990"/>
                    <a:pt x="4833" y="24236"/>
                  </a:cubicBezTo>
                  <a:cubicBezTo>
                    <a:pt x="5209" y="24333"/>
                    <a:pt x="5602" y="24377"/>
                    <a:pt x="6010" y="24377"/>
                  </a:cubicBezTo>
                  <a:cubicBezTo>
                    <a:pt x="10847" y="24377"/>
                    <a:pt x="17708" y="18126"/>
                    <a:pt x="21208" y="18126"/>
                  </a:cubicBezTo>
                  <a:cubicBezTo>
                    <a:pt x="21231" y="18126"/>
                    <a:pt x="21254" y="18126"/>
                    <a:pt x="21277" y="18127"/>
                  </a:cubicBezTo>
                  <a:cubicBezTo>
                    <a:pt x="21319" y="18128"/>
                    <a:pt x="21362" y="18129"/>
                    <a:pt x="21406" y="18129"/>
                  </a:cubicBezTo>
                  <a:cubicBezTo>
                    <a:pt x="25330" y="18129"/>
                    <a:pt x="39196" y="12799"/>
                    <a:pt x="35138" y="3902"/>
                  </a:cubicBezTo>
                  <a:cubicBezTo>
                    <a:pt x="33880" y="1124"/>
                    <a:pt x="31938" y="0"/>
                    <a:pt x="29756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66"/>
            <p:cNvSpPr/>
            <p:nvPr/>
          </p:nvSpPr>
          <p:spPr>
            <a:xfrm>
              <a:off x="970950" y="1890300"/>
              <a:ext cx="115225" cy="229400"/>
            </a:xfrm>
            <a:custGeom>
              <a:rect b="b" l="l" r="r" t="t"/>
              <a:pathLst>
                <a:path extrusionOk="0" h="9176" w="4609">
                  <a:moveTo>
                    <a:pt x="514" y="0"/>
                  </a:moveTo>
                  <a:cubicBezTo>
                    <a:pt x="197" y="0"/>
                    <a:pt x="0" y="292"/>
                    <a:pt x="19" y="936"/>
                  </a:cubicBezTo>
                  <a:cubicBezTo>
                    <a:pt x="19" y="936"/>
                    <a:pt x="104" y="9176"/>
                    <a:pt x="1995" y="9176"/>
                  </a:cubicBezTo>
                  <a:cubicBezTo>
                    <a:pt x="2064" y="9176"/>
                    <a:pt x="2134" y="9165"/>
                    <a:pt x="2207" y="9143"/>
                  </a:cubicBezTo>
                  <a:cubicBezTo>
                    <a:pt x="4335" y="8474"/>
                    <a:pt x="4609" y="6955"/>
                    <a:pt x="3393" y="3733"/>
                  </a:cubicBezTo>
                  <a:cubicBezTo>
                    <a:pt x="2551" y="1480"/>
                    <a:pt x="1227" y="0"/>
                    <a:pt x="514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66"/>
            <p:cNvSpPr/>
            <p:nvPr/>
          </p:nvSpPr>
          <p:spPr>
            <a:xfrm>
              <a:off x="1800100" y="2665875"/>
              <a:ext cx="88900" cy="28350"/>
            </a:xfrm>
            <a:custGeom>
              <a:rect b="b" l="l" r="r" t="t"/>
              <a:pathLst>
                <a:path extrusionOk="0" h="1134" w="3556">
                  <a:moveTo>
                    <a:pt x="3100" y="1"/>
                  </a:moveTo>
                  <a:cubicBezTo>
                    <a:pt x="3085" y="1"/>
                    <a:pt x="3070" y="2"/>
                    <a:pt x="3054" y="5"/>
                  </a:cubicBezTo>
                  <a:cubicBezTo>
                    <a:pt x="2142" y="157"/>
                    <a:pt x="1261" y="309"/>
                    <a:pt x="349" y="461"/>
                  </a:cubicBezTo>
                  <a:cubicBezTo>
                    <a:pt x="0" y="519"/>
                    <a:pt x="124" y="1133"/>
                    <a:pt x="455" y="1133"/>
                  </a:cubicBezTo>
                  <a:cubicBezTo>
                    <a:pt x="470" y="1133"/>
                    <a:pt x="485" y="1132"/>
                    <a:pt x="501" y="1129"/>
                  </a:cubicBezTo>
                  <a:cubicBezTo>
                    <a:pt x="1413" y="977"/>
                    <a:pt x="2294" y="825"/>
                    <a:pt x="3206" y="674"/>
                  </a:cubicBezTo>
                  <a:cubicBezTo>
                    <a:pt x="3555" y="615"/>
                    <a:pt x="3431" y="1"/>
                    <a:pt x="3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66"/>
            <p:cNvSpPr/>
            <p:nvPr/>
          </p:nvSpPr>
          <p:spPr>
            <a:xfrm>
              <a:off x="1579325" y="2531625"/>
              <a:ext cx="82475" cy="281075"/>
            </a:xfrm>
            <a:custGeom>
              <a:rect b="b" l="l" r="r" t="t"/>
              <a:pathLst>
                <a:path extrusionOk="0" h="11243" w="3299">
                  <a:moveTo>
                    <a:pt x="3006" y="1"/>
                  </a:moveTo>
                  <a:cubicBezTo>
                    <a:pt x="2955" y="1"/>
                    <a:pt x="2903" y="26"/>
                    <a:pt x="2858" y="86"/>
                  </a:cubicBezTo>
                  <a:cubicBezTo>
                    <a:pt x="1733" y="1484"/>
                    <a:pt x="335" y="3308"/>
                    <a:pt x="791" y="5253"/>
                  </a:cubicBezTo>
                  <a:cubicBezTo>
                    <a:pt x="1034" y="6287"/>
                    <a:pt x="1855" y="7047"/>
                    <a:pt x="2128" y="8050"/>
                  </a:cubicBezTo>
                  <a:cubicBezTo>
                    <a:pt x="2493" y="9509"/>
                    <a:pt x="1794" y="10664"/>
                    <a:pt x="274" y="10816"/>
                  </a:cubicBezTo>
                  <a:cubicBezTo>
                    <a:pt x="9" y="10816"/>
                    <a:pt x="1" y="11243"/>
                    <a:pt x="248" y="11243"/>
                  </a:cubicBezTo>
                  <a:cubicBezTo>
                    <a:pt x="257" y="11243"/>
                    <a:pt x="265" y="11242"/>
                    <a:pt x="274" y="11241"/>
                  </a:cubicBezTo>
                  <a:cubicBezTo>
                    <a:pt x="2219" y="11059"/>
                    <a:pt x="3070" y="9448"/>
                    <a:pt x="2432" y="7654"/>
                  </a:cubicBezTo>
                  <a:cubicBezTo>
                    <a:pt x="2037" y="6469"/>
                    <a:pt x="1003" y="5679"/>
                    <a:pt x="1186" y="4281"/>
                  </a:cubicBezTo>
                  <a:cubicBezTo>
                    <a:pt x="1338" y="2761"/>
                    <a:pt x="2250" y="1545"/>
                    <a:pt x="3162" y="390"/>
                  </a:cubicBezTo>
                  <a:cubicBezTo>
                    <a:pt x="3299" y="230"/>
                    <a:pt x="3161" y="1"/>
                    <a:pt x="3006" y="1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66"/>
            <p:cNvSpPr/>
            <p:nvPr/>
          </p:nvSpPr>
          <p:spPr>
            <a:xfrm>
              <a:off x="1522325" y="2823275"/>
              <a:ext cx="107175" cy="68075"/>
            </a:xfrm>
            <a:custGeom>
              <a:rect b="b" l="l" r="r" t="t"/>
              <a:pathLst>
                <a:path extrusionOk="0" h="2723" w="4287">
                  <a:moveTo>
                    <a:pt x="31" y="1"/>
                  </a:moveTo>
                  <a:lnTo>
                    <a:pt x="31" y="1"/>
                  </a:lnTo>
                  <a:cubicBezTo>
                    <a:pt x="1" y="852"/>
                    <a:pt x="274" y="1855"/>
                    <a:pt x="1004" y="2372"/>
                  </a:cubicBezTo>
                  <a:cubicBezTo>
                    <a:pt x="1339" y="2611"/>
                    <a:pt x="1716" y="2723"/>
                    <a:pt x="2094" y="2723"/>
                  </a:cubicBezTo>
                  <a:cubicBezTo>
                    <a:pt x="2678" y="2723"/>
                    <a:pt x="3266" y="2456"/>
                    <a:pt x="3709" y="1976"/>
                  </a:cubicBezTo>
                  <a:cubicBezTo>
                    <a:pt x="3952" y="1733"/>
                    <a:pt x="4287" y="1399"/>
                    <a:pt x="4256" y="1095"/>
                  </a:cubicBezTo>
                  <a:cubicBezTo>
                    <a:pt x="2919" y="487"/>
                    <a:pt x="1490" y="15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66"/>
            <p:cNvSpPr/>
            <p:nvPr/>
          </p:nvSpPr>
          <p:spPr>
            <a:xfrm>
              <a:off x="1688000" y="2662950"/>
              <a:ext cx="42575" cy="82075"/>
            </a:xfrm>
            <a:custGeom>
              <a:rect b="b" l="l" r="r" t="t"/>
              <a:pathLst>
                <a:path extrusionOk="0" h="3283" w="1703">
                  <a:moveTo>
                    <a:pt x="851" y="0"/>
                  </a:moveTo>
                  <a:cubicBezTo>
                    <a:pt x="365" y="0"/>
                    <a:pt x="0" y="730"/>
                    <a:pt x="0" y="1642"/>
                  </a:cubicBezTo>
                  <a:cubicBezTo>
                    <a:pt x="0" y="2553"/>
                    <a:pt x="365" y="3283"/>
                    <a:pt x="851" y="3283"/>
                  </a:cubicBezTo>
                  <a:cubicBezTo>
                    <a:pt x="1337" y="3283"/>
                    <a:pt x="1702" y="2553"/>
                    <a:pt x="1702" y="1642"/>
                  </a:cubicBezTo>
                  <a:cubicBezTo>
                    <a:pt x="1702" y="730"/>
                    <a:pt x="1337" y="0"/>
                    <a:pt x="851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66"/>
            <p:cNvSpPr/>
            <p:nvPr/>
          </p:nvSpPr>
          <p:spPr>
            <a:xfrm>
              <a:off x="1444050" y="2670550"/>
              <a:ext cx="43350" cy="82075"/>
            </a:xfrm>
            <a:custGeom>
              <a:rect b="b" l="l" r="r" t="t"/>
              <a:pathLst>
                <a:path extrusionOk="0" h="3283" w="1734">
                  <a:moveTo>
                    <a:pt x="882" y="0"/>
                  </a:moveTo>
                  <a:cubicBezTo>
                    <a:pt x="396" y="0"/>
                    <a:pt x="1" y="730"/>
                    <a:pt x="1" y="1642"/>
                  </a:cubicBezTo>
                  <a:cubicBezTo>
                    <a:pt x="1" y="2553"/>
                    <a:pt x="396" y="3283"/>
                    <a:pt x="882" y="3283"/>
                  </a:cubicBezTo>
                  <a:cubicBezTo>
                    <a:pt x="1338" y="3283"/>
                    <a:pt x="1734" y="2553"/>
                    <a:pt x="1734" y="1642"/>
                  </a:cubicBezTo>
                  <a:cubicBezTo>
                    <a:pt x="1734" y="730"/>
                    <a:pt x="1338" y="0"/>
                    <a:pt x="882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66"/>
            <p:cNvSpPr/>
            <p:nvPr/>
          </p:nvSpPr>
          <p:spPr>
            <a:xfrm>
              <a:off x="1684200" y="2506500"/>
              <a:ext cx="160350" cy="83725"/>
            </a:xfrm>
            <a:custGeom>
              <a:rect b="b" l="l" r="r" t="t"/>
              <a:pathLst>
                <a:path extrusionOk="0" h="3349" w="6414">
                  <a:moveTo>
                    <a:pt x="2203" y="0"/>
                  </a:moveTo>
                  <a:cubicBezTo>
                    <a:pt x="1151" y="0"/>
                    <a:pt x="334" y="354"/>
                    <a:pt x="182" y="939"/>
                  </a:cubicBezTo>
                  <a:cubicBezTo>
                    <a:pt x="0" y="1790"/>
                    <a:pt x="1185" y="2793"/>
                    <a:pt x="2827" y="3188"/>
                  </a:cubicBezTo>
                  <a:cubicBezTo>
                    <a:pt x="3287" y="3297"/>
                    <a:pt x="3735" y="3348"/>
                    <a:pt x="4148" y="3348"/>
                  </a:cubicBezTo>
                  <a:cubicBezTo>
                    <a:pt x="5234" y="3348"/>
                    <a:pt x="6069" y="2993"/>
                    <a:pt x="6201" y="2398"/>
                  </a:cubicBezTo>
                  <a:cubicBezTo>
                    <a:pt x="6414" y="1577"/>
                    <a:pt x="5228" y="574"/>
                    <a:pt x="3556" y="179"/>
                  </a:cubicBezTo>
                  <a:cubicBezTo>
                    <a:pt x="3086" y="57"/>
                    <a:pt x="2625" y="0"/>
                    <a:pt x="2203" y="0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66"/>
            <p:cNvSpPr/>
            <p:nvPr/>
          </p:nvSpPr>
          <p:spPr>
            <a:xfrm>
              <a:off x="1346025" y="2510150"/>
              <a:ext cx="160375" cy="84000"/>
            </a:xfrm>
            <a:custGeom>
              <a:rect b="b" l="l" r="r" t="t"/>
              <a:pathLst>
                <a:path extrusionOk="0" h="3360" w="6415">
                  <a:moveTo>
                    <a:pt x="4226" y="1"/>
                  </a:moveTo>
                  <a:cubicBezTo>
                    <a:pt x="3794" y="1"/>
                    <a:pt x="3319" y="60"/>
                    <a:pt x="2828" y="185"/>
                  </a:cubicBezTo>
                  <a:cubicBezTo>
                    <a:pt x="1156" y="580"/>
                    <a:pt x="1" y="1614"/>
                    <a:pt x="214" y="2434"/>
                  </a:cubicBezTo>
                  <a:cubicBezTo>
                    <a:pt x="344" y="3022"/>
                    <a:pt x="1160" y="3360"/>
                    <a:pt x="2226" y="3360"/>
                  </a:cubicBezTo>
                  <a:cubicBezTo>
                    <a:pt x="2649" y="3360"/>
                    <a:pt x="3112" y="3307"/>
                    <a:pt x="3588" y="3194"/>
                  </a:cubicBezTo>
                  <a:cubicBezTo>
                    <a:pt x="5229" y="2769"/>
                    <a:pt x="6414" y="1766"/>
                    <a:pt x="6202" y="945"/>
                  </a:cubicBezTo>
                  <a:cubicBezTo>
                    <a:pt x="6051" y="344"/>
                    <a:pt x="5264" y="1"/>
                    <a:pt x="4226" y="1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66"/>
            <p:cNvSpPr/>
            <p:nvPr/>
          </p:nvSpPr>
          <p:spPr>
            <a:xfrm>
              <a:off x="1632525" y="2542875"/>
              <a:ext cx="254575" cy="297900"/>
            </a:xfrm>
            <a:custGeom>
              <a:rect b="b" l="l" r="r" t="t"/>
              <a:pathLst>
                <a:path extrusionOk="0" h="11916" w="10183">
                  <a:moveTo>
                    <a:pt x="5076" y="761"/>
                  </a:moveTo>
                  <a:cubicBezTo>
                    <a:pt x="7477" y="761"/>
                    <a:pt x="9423" y="3101"/>
                    <a:pt x="9423" y="5958"/>
                  </a:cubicBezTo>
                  <a:cubicBezTo>
                    <a:pt x="9423" y="8846"/>
                    <a:pt x="7477" y="11186"/>
                    <a:pt x="5076" y="11186"/>
                  </a:cubicBezTo>
                  <a:cubicBezTo>
                    <a:pt x="2675" y="11186"/>
                    <a:pt x="730" y="8846"/>
                    <a:pt x="730" y="5958"/>
                  </a:cubicBezTo>
                  <a:cubicBezTo>
                    <a:pt x="730" y="3101"/>
                    <a:pt x="2675" y="761"/>
                    <a:pt x="5076" y="761"/>
                  </a:cubicBezTo>
                  <a:close/>
                  <a:moveTo>
                    <a:pt x="5076" y="1"/>
                  </a:moveTo>
                  <a:cubicBezTo>
                    <a:pt x="2280" y="1"/>
                    <a:pt x="0" y="2676"/>
                    <a:pt x="0" y="5958"/>
                  </a:cubicBezTo>
                  <a:cubicBezTo>
                    <a:pt x="0" y="9241"/>
                    <a:pt x="2280" y="11916"/>
                    <a:pt x="5076" y="11916"/>
                  </a:cubicBezTo>
                  <a:cubicBezTo>
                    <a:pt x="7903" y="11916"/>
                    <a:pt x="10183" y="9241"/>
                    <a:pt x="10183" y="5958"/>
                  </a:cubicBezTo>
                  <a:cubicBezTo>
                    <a:pt x="10183" y="2676"/>
                    <a:pt x="7903" y="1"/>
                    <a:pt x="50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66"/>
            <p:cNvSpPr/>
            <p:nvPr/>
          </p:nvSpPr>
          <p:spPr>
            <a:xfrm>
              <a:off x="1279175" y="2545925"/>
              <a:ext cx="282700" cy="305500"/>
            </a:xfrm>
            <a:custGeom>
              <a:rect b="b" l="l" r="r" t="t"/>
              <a:pathLst>
                <a:path extrusionOk="0" h="12220" w="11308">
                  <a:moveTo>
                    <a:pt x="5654" y="791"/>
                  </a:moveTo>
                  <a:cubicBezTo>
                    <a:pt x="8359" y="791"/>
                    <a:pt x="10517" y="3161"/>
                    <a:pt x="10517" y="6110"/>
                  </a:cubicBezTo>
                  <a:cubicBezTo>
                    <a:pt x="10517" y="9028"/>
                    <a:pt x="8359" y="11429"/>
                    <a:pt x="5654" y="11429"/>
                  </a:cubicBezTo>
                  <a:cubicBezTo>
                    <a:pt x="2979" y="11429"/>
                    <a:pt x="790" y="9028"/>
                    <a:pt x="790" y="6110"/>
                  </a:cubicBezTo>
                  <a:cubicBezTo>
                    <a:pt x="790" y="3161"/>
                    <a:pt x="2979" y="791"/>
                    <a:pt x="5654" y="791"/>
                  </a:cubicBezTo>
                  <a:close/>
                  <a:moveTo>
                    <a:pt x="5654" y="0"/>
                  </a:moveTo>
                  <a:cubicBezTo>
                    <a:pt x="2553" y="0"/>
                    <a:pt x="0" y="2736"/>
                    <a:pt x="0" y="6110"/>
                  </a:cubicBezTo>
                  <a:cubicBezTo>
                    <a:pt x="0" y="9484"/>
                    <a:pt x="2553" y="12219"/>
                    <a:pt x="5654" y="12219"/>
                  </a:cubicBezTo>
                  <a:cubicBezTo>
                    <a:pt x="8784" y="12219"/>
                    <a:pt x="11307" y="9484"/>
                    <a:pt x="11307" y="6110"/>
                  </a:cubicBezTo>
                  <a:cubicBezTo>
                    <a:pt x="11307" y="2736"/>
                    <a:pt x="8784" y="0"/>
                    <a:pt x="5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66"/>
            <p:cNvSpPr/>
            <p:nvPr/>
          </p:nvSpPr>
          <p:spPr>
            <a:xfrm>
              <a:off x="1548925" y="2650025"/>
              <a:ext cx="102800" cy="57025"/>
            </a:xfrm>
            <a:custGeom>
              <a:rect b="b" l="l" r="r" t="t"/>
              <a:pathLst>
                <a:path extrusionOk="0" h="2281" w="4112">
                  <a:moveTo>
                    <a:pt x="1938" y="1"/>
                  </a:moveTo>
                  <a:cubicBezTo>
                    <a:pt x="1194" y="1"/>
                    <a:pt x="457" y="350"/>
                    <a:pt x="1" y="1004"/>
                  </a:cubicBezTo>
                  <a:cubicBezTo>
                    <a:pt x="153" y="1368"/>
                    <a:pt x="153" y="1794"/>
                    <a:pt x="61" y="2189"/>
                  </a:cubicBezTo>
                  <a:cubicBezTo>
                    <a:pt x="31" y="2250"/>
                    <a:pt x="31" y="2250"/>
                    <a:pt x="31" y="2280"/>
                  </a:cubicBezTo>
                  <a:cubicBezTo>
                    <a:pt x="153" y="2280"/>
                    <a:pt x="305" y="2219"/>
                    <a:pt x="335" y="2037"/>
                  </a:cubicBezTo>
                  <a:cubicBezTo>
                    <a:pt x="532" y="1195"/>
                    <a:pt x="1235" y="712"/>
                    <a:pt x="1954" y="712"/>
                  </a:cubicBezTo>
                  <a:cubicBezTo>
                    <a:pt x="2455" y="712"/>
                    <a:pt x="2964" y="947"/>
                    <a:pt x="3314" y="1459"/>
                  </a:cubicBezTo>
                  <a:cubicBezTo>
                    <a:pt x="3388" y="1580"/>
                    <a:pt x="3498" y="1630"/>
                    <a:pt x="3609" y="1630"/>
                  </a:cubicBezTo>
                  <a:cubicBezTo>
                    <a:pt x="3861" y="1630"/>
                    <a:pt x="4112" y="1370"/>
                    <a:pt x="3922" y="1095"/>
                  </a:cubicBezTo>
                  <a:cubicBezTo>
                    <a:pt x="3435" y="350"/>
                    <a:pt x="2683" y="1"/>
                    <a:pt x="19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66"/>
            <p:cNvSpPr/>
            <p:nvPr/>
          </p:nvSpPr>
          <p:spPr>
            <a:xfrm>
              <a:off x="991000" y="2669750"/>
              <a:ext cx="310225" cy="87450"/>
            </a:xfrm>
            <a:custGeom>
              <a:rect b="b" l="l" r="r" t="t"/>
              <a:pathLst>
                <a:path extrusionOk="0" h="3498" w="12409">
                  <a:moveTo>
                    <a:pt x="4032" y="1"/>
                  </a:moveTo>
                  <a:cubicBezTo>
                    <a:pt x="3977" y="1"/>
                    <a:pt x="3922" y="1"/>
                    <a:pt x="3867" y="2"/>
                  </a:cubicBezTo>
                  <a:cubicBezTo>
                    <a:pt x="1800" y="32"/>
                    <a:pt x="828" y="1126"/>
                    <a:pt x="98" y="3011"/>
                  </a:cubicBezTo>
                  <a:cubicBezTo>
                    <a:pt x="0" y="3286"/>
                    <a:pt x="245" y="3498"/>
                    <a:pt x="472" y="3498"/>
                  </a:cubicBezTo>
                  <a:cubicBezTo>
                    <a:pt x="595" y="3498"/>
                    <a:pt x="713" y="3435"/>
                    <a:pt x="767" y="3285"/>
                  </a:cubicBezTo>
                  <a:cubicBezTo>
                    <a:pt x="1382" y="1691"/>
                    <a:pt x="2126" y="740"/>
                    <a:pt x="3850" y="740"/>
                  </a:cubicBezTo>
                  <a:cubicBezTo>
                    <a:pt x="4000" y="740"/>
                    <a:pt x="4158" y="747"/>
                    <a:pt x="4323" y="762"/>
                  </a:cubicBezTo>
                  <a:cubicBezTo>
                    <a:pt x="5205" y="853"/>
                    <a:pt x="6086" y="944"/>
                    <a:pt x="6937" y="1066"/>
                  </a:cubicBezTo>
                  <a:cubicBezTo>
                    <a:pt x="8700" y="1339"/>
                    <a:pt x="10433" y="1704"/>
                    <a:pt x="12135" y="2190"/>
                  </a:cubicBezTo>
                  <a:cubicBezTo>
                    <a:pt x="12196" y="1947"/>
                    <a:pt x="12287" y="1704"/>
                    <a:pt x="12409" y="1491"/>
                  </a:cubicBezTo>
                  <a:cubicBezTo>
                    <a:pt x="9726" y="746"/>
                    <a:pt x="6810" y="1"/>
                    <a:pt x="4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66"/>
            <p:cNvSpPr/>
            <p:nvPr/>
          </p:nvSpPr>
          <p:spPr>
            <a:xfrm>
              <a:off x="952075" y="2661325"/>
              <a:ext cx="183500" cy="222925"/>
            </a:xfrm>
            <a:custGeom>
              <a:rect b="b" l="l" r="r" t="t"/>
              <a:pathLst>
                <a:path extrusionOk="0" h="8917" w="7340">
                  <a:moveTo>
                    <a:pt x="4813" y="1"/>
                  </a:moveTo>
                  <a:cubicBezTo>
                    <a:pt x="3762" y="1"/>
                    <a:pt x="2593" y="490"/>
                    <a:pt x="1747" y="2223"/>
                  </a:cubicBezTo>
                  <a:cubicBezTo>
                    <a:pt x="1" y="5791"/>
                    <a:pt x="2763" y="8917"/>
                    <a:pt x="5631" y="8917"/>
                  </a:cubicBezTo>
                  <a:cubicBezTo>
                    <a:pt x="6208" y="8917"/>
                    <a:pt x="6789" y="8790"/>
                    <a:pt x="7339" y="8515"/>
                  </a:cubicBezTo>
                  <a:lnTo>
                    <a:pt x="7339" y="825"/>
                  </a:lnTo>
                  <a:cubicBezTo>
                    <a:pt x="7339" y="825"/>
                    <a:pt x="6176" y="1"/>
                    <a:pt x="4813" y="1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0" name="Google Shape;2970;p66"/>
          <p:cNvGrpSpPr/>
          <p:nvPr/>
        </p:nvGrpSpPr>
        <p:grpSpPr>
          <a:xfrm>
            <a:off x="359107" y="364178"/>
            <a:ext cx="373419" cy="350637"/>
            <a:chOff x="3708550" y="3474950"/>
            <a:chExt cx="256100" cy="240475"/>
          </a:xfrm>
        </p:grpSpPr>
        <p:sp>
          <p:nvSpPr>
            <p:cNvPr id="2971" name="Google Shape;2971;p66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66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3" name="Google Shape;2973;p66"/>
          <p:cNvGrpSpPr/>
          <p:nvPr/>
        </p:nvGrpSpPr>
        <p:grpSpPr>
          <a:xfrm>
            <a:off x="8485607" y="2963353"/>
            <a:ext cx="373419" cy="350637"/>
            <a:chOff x="3708550" y="3474950"/>
            <a:chExt cx="256100" cy="240475"/>
          </a:xfrm>
        </p:grpSpPr>
        <p:sp>
          <p:nvSpPr>
            <p:cNvPr id="2974" name="Google Shape;2974;p66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66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6" name="Google Shape;2976;p66"/>
          <p:cNvSpPr/>
          <p:nvPr/>
        </p:nvSpPr>
        <p:spPr>
          <a:xfrm rot="359983">
            <a:off x="1745709" y="892365"/>
            <a:ext cx="825380" cy="249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6"/>
                </a:solidFill>
                <a:latin typeface="Heebo"/>
              </a:rPr>
              <a:t>Salut!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67"/>
          <p:cNvSpPr txBox="1"/>
          <p:nvPr>
            <p:ph idx="1" type="subTitle"/>
          </p:nvPr>
        </p:nvSpPr>
        <p:spPr>
          <a:xfrm>
            <a:off x="1151163" y="2368100"/>
            <a:ext cx="3420900" cy="21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Pros: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Lots of capabilities including transitions, phone frames etc that replicate real phone 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Tools like components and grids make design easier</a:t>
            </a:r>
            <a:endParaRPr/>
          </a:p>
        </p:txBody>
      </p:sp>
      <p:sp>
        <p:nvSpPr>
          <p:cNvPr id="2982" name="Google Shape;2982;p67"/>
          <p:cNvSpPr txBox="1"/>
          <p:nvPr>
            <p:ph idx="2" type="subTitle"/>
          </p:nvPr>
        </p:nvSpPr>
        <p:spPr>
          <a:xfrm>
            <a:off x="4571938" y="2368100"/>
            <a:ext cx="3420900" cy="21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Cons: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Steep learning curve to effectively 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built-in assets may curb creativity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3" name="Google Shape;2983;p6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2984" name="Google Shape;2984;p67"/>
          <p:cNvSpPr txBox="1"/>
          <p:nvPr>
            <p:ph type="title"/>
          </p:nvPr>
        </p:nvSpPr>
        <p:spPr>
          <a:xfrm>
            <a:off x="713250" y="11972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Figma: </a:t>
            </a:r>
            <a:r>
              <a:rPr lang="en" sz="2000">
                <a:latin typeface="Heebo"/>
                <a:ea typeface="Heebo"/>
                <a:cs typeface="Heebo"/>
                <a:sym typeface="Heebo"/>
              </a:rPr>
              <a:t>We chose to use Figma for our Med-Fi Prototype because it is an industry standard for designing phone app screens in relatively high fidelity without implementing any backend.</a:t>
            </a:r>
            <a:endParaRPr sz="2000"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8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p68"/>
          <p:cNvSpPr txBox="1"/>
          <p:nvPr>
            <p:ph idx="1" type="body"/>
          </p:nvPr>
        </p:nvSpPr>
        <p:spPr>
          <a:xfrm>
            <a:off x="713250" y="1466875"/>
            <a:ext cx="7717500" cy="27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No real conversational element:</a:t>
            </a:r>
            <a:r>
              <a:rPr lang="en"/>
              <a:t> we couldn’t create an interface where users could interact with other users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No live TV component</a:t>
            </a:r>
            <a:r>
              <a:rPr lang="en"/>
              <a:t>: unlike the low-fi prototype, we couldn’t implement a real live TV component without a “Computer” pressing play/pause or creating a bluetooth backend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No real customization</a:t>
            </a:r>
            <a:r>
              <a:rPr lang="en"/>
              <a:t>: while there is now a screen for customization, we could not implement personalized language learning levels (or even real choice in TV show) without an AI lesson creator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Catamaran"/>
              <a:buChar char="●"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No audio/haptic feedback: </a:t>
            </a:r>
            <a:r>
              <a:rPr lang="en"/>
              <a:t>multimodal quiz notifications don’t have audio or buzzing features.</a:t>
            </a:r>
            <a:endParaRPr/>
          </a:p>
        </p:txBody>
      </p:sp>
      <p:sp>
        <p:nvSpPr>
          <p:cNvPr id="2990" name="Google Shape;2990;p6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69"/>
          <p:cNvSpPr txBox="1"/>
          <p:nvPr>
            <p:ph idx="1" type="body"/>
          </p:nvPr>
        </p:nvSpPr>
        <p:spPr>
          <a:xfrm>
            <a:off x="713250" y="1420225"/>
            <a:ext cx="7717500" cy="32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Only one option for language you learn, difficulty, frequency of lessons, etc hard-coded in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All profile information is hard-coded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Pairing of devices is not real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All chosen pause moments and words are hard-coded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Typing answers/drag and drop answers are hard-coded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Typing chats is hard-coded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Choosing show is hard-coded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Standings and stats are not real and are hard-coded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Must interrupt instead of suggest because screen is not actually paired to phone</a:t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996" name="Google Shape;2996;p6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Hard-coded/Wizard of Oz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0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1" name="Google Shape;3001;p70"/>
          <p:cNvGrpSpPr/>
          <p:nvPr/>
        </p:nvGrpSpPr>
        <p:grpSpPr>
          <a:xfrm flipH="1">
            <a:off x="823306" y="2986897"/>
            <a:ext cx="7497187" cy="4153447"/>
            <a:chOff x="774567" y="3920787"/>
            <a:chExt cx="3555360" cy="1969672"/>
          </a:xfrm>
        </p:grpSpPr>
        <p:grpSp>
          <p:nvGrpSpPr>
            <p:cNvPr id="3002" name="Google Shape;3002;p70"/>
            <p:cNvGrpSpPr/>
            <p:nvPr/>
          </p:nvGrpSpPr>
          <p:grpSpPr>
            <a:xfrm>
              <a:off x="1305558" y="4039600"/>
              <a:ext cx="554522" cy="1551488"/>
              <a:chOff x="-1044450" y="1559250"/>
              <a:chExt cx="1313100" cy="3673900"/>
            </a:xfrm>
          </p:grpSpPr>
          <p:sp>
            <p:nvSpPr>
              <p:cNvPr id="3003" name="Google Shape;3003;p70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70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70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70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70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8" name="Google Shape;3008;p70"/>
            <p:cNvGrpSpPr/>
            <p:nvPr/>
          </p:nvGrpSpPr>
          <p:grpSpPr>
            <a:xfrm>
              <a:off x="1816552" y="3920787"/>
              <a:ext cx="554522" cy="1757190"/>
              <a:chOff x="689500" y="2924525"/>
              <a:chExt cx="1313100" cy="4161000"/>
            </a:xfrm>
          </p:grpSpPr>
          <p:sp>
            <p:nvSpPr>
              <p:cNvPr id="3009" name="Google Shape;3009;p70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70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70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70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70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4" name="Google Shape;3014;p70"/>
            <p:cNvGrpSpPr/>
            <p:nvPr/>
          </p:nvGrpSpPr>
          <p:grpSpPr>
            <a:xfrm>
              <a:off x="2335054" y="4089760"/>
              <a:ext cx="554522" cy="1757190"/>
              <a:chOff x="689500" y="2924525"/>
              <a:chExt cx="1313100" cy="4161000"/>
            </a:xfrm>
          </p:grpSpPr>
          <p:sp>
            <p:nvSpPr>
              <p:cNvPr id="3015" name="Google Shape;3015;p70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70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70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70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70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20" name="Google Shape;3020;p70"/>
            <p:cNvGrpSpPr/>
            <p:nvPr/>
          </p:nvGrpSpPr>
          <p:grpSpPr>
            <a:xfrm>
              <a:off x="2769660" y="4236094"/>
              <a:ext cx="554522" cy="1551488"/>
              <a:chOff x="-1044450" y="1559250"/>
              <a:chExt cx="1313100" cy="3673900"/>
            </a:xfrm>
          </p:grpSpPr>
          <p:sp>
            <p:nvSpPr>
              <p:cNvPr id="3021" name="Google Shape;3021;p70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70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70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70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70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26" name="Google Shape;3026;p70"/>
            <p:cNvGrpSpPr/>
            <p:nvPr/>
          </p:nvGrpSpPr>
          <p:grpSpPr>
            <a:xfrm>
              <a:off x="3266958" y="4126465"/>
              <a:ext cx="554522" cy="1551488"/>
              <a:chOff x="-1044450" y="1559250"/>
              <a:chExt cx="1313100" cy="3673900"/>
            </a:xfrm>
          </p:grpSpPr>
          <p:sp>
            <p:nvSpPr>
              <p:cNvPr id="3027" name="Google Shape;3027;p70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70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70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70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70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2" name="Google Shape;3032;p70"/>
            <p:cNvGrpSpPr/>
            <p:nvPr/>
          </p:nvGrpSpPr>
          <p:grpSpPr>
            <a:xfrm>
              <a:off x="3775404" y="4133269"/>
              <a:ext cx="554522" cy="1757190"/>
              <a:chOff x="689500" y="2924525"/>
              <a:chExt cx="1313100" cy="4161000"/>
            </a:xfrm>
          </p:grpSpPr>
          <p:sp>
            <p:nvSpPr>
              <p:cNvPr id="3033" name="Google Shape;3033;p70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70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70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70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70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8" name="Google Shape;3038;p70"/>
            <p:cNvGrpSpPr/>
            <p:nvPr/>
          </p:nvGrpSpPr>
          <p:grpSpPr>
            <a:xfrm>
              <a:off x="774567" y="4039594"/>
              <a:ext cx="554522" cy="1757190"/>
              <a:chOff x="689500" y="2924525"/>
              <a:chExt cx="1313100" cy="4161000"/>
            </a:xfrm>
          </p:grpSpPr>
          <p:sp>
            <p:nvSpPr>
              <p:cNvPr id="3039" name="Google Shape;3039;p70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70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70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70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70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44" name="Google Shape;3044;p70"/>
          <p:cNvSpPr txBox="1"/>
          <p:nvPr>
            <p:ph type="title"/>
          </p:nvPr>
        </p:nvSpPr>
        <p:spPr>
          <a:xfrm>
            <a:off x="0" y="639125"/>
            <a:ext cx="9144000" cy="13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accent2"/>
                </a:solidFill>
              </a:rPr>
              <a:t>LINK TO </a:t>
            </a:r>
            <a:r>
              <a:rPr lang="en" sz="7000">
                <a:solidFill>
                  <a:schemeClr val="accent2"/>
                </a:solidFill>
              </a:rPr>
              <a:t>MED-FI:</a:t>
            </a:r>
            <a:endParaRPr sz="7000">
              <a:solidFill>
                <a:schemeClr val="accent2"/>
              </a:solidFill>
            </a:endParaRPr>
          </a:p>
        </p:txBody>
      </p:sp>
      <p:sp>
        <p:nvSpPr>
          <p:cNvPr id="3045" name="Google Shape;3045;p70"/>
          <p:cNvSpPr txBox="1"/>
          <p:nvPr>
            <p:ph idx="1" type="body"/>
          </p:nvPr>
        </p:nvSpPr>
        <p:spPr>
          <a:xfrm>
            <a:off x="2451138" y="1982225"/>
            <a:ext cx="42417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Mora Prototype</a:t>
            </a:r>
            <a:endParaRPr/>
          </a:p>
        </p:txBody>
      </p:sp>
      <p:sp>
        <p:nvSpPr>
          <p:cNvPr id="3046" name="Google Shape;3046;p70"/>
          <p:cNvSpPr/>
          <p:nvPr/>
        </p:nvSpPr>
        <p:spPr>
          <a:xfrm rot="-443320">
            <a:off x="699326" y="2130044"/>
            <a:ext cx="1229554" cy="996703"/>
          </a:xfrm>
          <a:custGeom>
            <a:rect b="b" l="l" r="r" t="t"/>
            <a:pathLst>
              <a:path extrusionOk="0" h="39868" w="49182">
                <a:moveTo>
                  <a:pt x="26131" y="0"/>
                </a:moveTo>
                <a:cubicBezTo>
                  <a:pt x="23295" y="0"/>
                  <a:pt x="20460" y="105"/>
                  <a:pt x="17631" y="353"/>
                </a:cubicBezTo>
                <a:cubicBezTo>
                  <a:pt x="14226" y="657"/>
                  <a:pt x="10791" y="1143"/>
                  <a:pt x="7509" y="2116"/>
                </a:cubicBezTo>
                <a:cubicBezTo>
                  <a:pt x="5259" y="2815"/>
                  <a:pt x="3436" y="3484"/>
                  <a:pt x="2250" y="4852"/>
                </a:cubicBezTo>
                <a:cubicBezTo>
                  <a:pt x="1430" y="5763"/>
                  <a:pt x="913" y="6979"/>
                  <a:pt x="700" y="8681"/>
                </a:cubicBezTo>
                <a:cubicBezTo>
                  <a:pt x="1" y="14213"/>
                  <a:pt x="31" y="19654"/>
                  <a:pt x="1186" y="25095"/>
                </a:cubicBezTo>
                <a:cubicBezTo>
                  <a:pt x="1825" y="28104"/>
                  <a:pt x="2889" y="31235"/>
                  <a:pt x="5381" y="33028"/>
                </a:cubicBezTo>
                <a:cubicBezTo>
                  <a:pt x="7661" y="34670"/>
                  <a:pt x="10639" y="34852"/>
                  <a:pt x="13436" y="34913"/>
                </a:cubicBezTo>
                <a:cubicBezTo>
                  <a:pt x="14739" y="34936"/>
                  <a:pt x="16042" y="34950"/>
                  <a:pt x="17346" y="34950"/>
                </a:cubicBezTo>
                <a:cubicBezTo>
                  <a:pt x="22736" y="34950"/>
                  <a:pt x="28125" y="34722"/>
                  <a:pt x="33436" y="34062"/>
                </a:cubicBezTo>
                <a:cubicBezTo>
                  <a:pt x="33862" y="35308"/>
                  <a:pt x="34257" y="36584"/>
                  <a:pt x="34652" y="37831"/>
                </a:cubicBezTo>
                <a:cubicBezTo>
                  <a:pt x="34895" y="38621"/>
                  <a:pt x="35230" y="39502"/>
                  <a:pt x="35990" y="39867"/>
                </a:cubicBezTo>
                <a:cubicBezTo>
                  <a:pt x="36810" y="39107"/>
                  <a:pt x="36962" y="37861"/>
                  <a:pt x="37053" y="36736"/>
                </a:cubicBezTo>
                <a:cubicBezTo>
                  <a:pt x="37145" y="35673"/>
                  <a:pt x="37236" y="34609"/>
                  <a:pt x="37266" y="33515"/>
                </a:cubicBezTo>
                <a:cubicBezTo>
                  <a:pt x="38816" y="33271"/>
                  <a:pt x="40336" y="32998"/>
                  <a:pt x="41856" y="32663"/>
                </a:cubicBezTo>
                <a:cubicBezTo>
                  <a:pt x="44500" y="32086"/>
                  <a:pt x="46750" y="31296"/>
                  <a:pt x="47509" y="28499"/>
                </a:cubicBezTo>
                <a:cubicBezTo>
                  <a:pt x="49181" y="22451"/>
                  <a:pt x="48452" y="15703"/>
                  <a:pt x="47206" y="9624"/>
                </a:cubicBezTo>
                <a:cubicBezTo>
                  <a:pt x="46658" y="7010"/>
                  <a:pt x="45807" y="4244"/>
                  <a:pt x="43740" y="2541"/>
                </a:cubicBezTo>
                <a:cubicBezTo>
                  <a:pt x="41704" y="900"/>
                  <a:pt x="38968" y="566"/>
                  <a:pt x="36354" y="383"/>
                </a:cubicBezTo>
                <a:cubicBezTo>
                  <a:pt x="32952" y="151"/>
                  <a:pt x="29541" y="0"/>
                  <a:pt x="26131" y="0"/>
                </a:cubicBezTo>
                <a:close/>
              </a:path>
            </a:pathLst>
          </a:custGeom>
          <a:solidFill>
            <a:srgbClr val="FFA4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70"/>
          <p:cNvSpPr/>
          <p:nvPr/>
        </p:nvSpPr>
        <p:spPr>
          <a:xfrm rot="354710">
            <a:off x="7407337" y="2293639"/>
            <a:ext cx="1152021" cy="900442"/>
          </a:xfrm>
          <a:custGeom>
            <a:rect b="b" l="l" r="r" t="t"/>
            <a:pathLst>
              <a:path extrusionOk="0" h="36017" w="46080">
                <a:moveTo>
                  <a:pt x="11743" y="0"/>
                </a:moveTo>
                <a:cubicBezTo>
                  <a:pt x="8705" y="0"/>
                  <a:pt x="5441" y="399"/>
                  <a:pt x="3739" y="3261"/>
                </a:cubicBezTo>
                <a:cubicBezTo>
                  <a:pt x="3496" y="3656"/>
                  <a:pt x="3283" y="4051"/>
                  <a:pt x="3100" y="4447"/>
                </a:cubicBezTo>
                <a:cubicBezTo>
                  <a:pt x="1763" y="7152"/>
                  <a:pt x="1033" y="10191"/>
                  <a:pt x="669" y="13140"/>
                </a:cubicBezTo>
                <a:cubicBezTo>
                  <a:pt x="243" y="16848"/>
                  <a:pt x="0" y="21043"/>
                  <a:pt x="517" y="24781"/>
                </a:cubicBezTo>
                <a:cubicBezTo>
                  <a:pt x="942" y="28003"/>
                  <a:pt x="3131" y="29037"/>
                  <a:pt x="6079" y="29857"/>
                </a:cubicBezTo>
                <a:cubicBezTo>
                  <a:pt x="7386" y="30192"/>
                  <a:pt x="8632" y="30587"/>
                  <a:pt x="9879" y="30982"/>
                </a:cubicBezTo>
                <a:cubicBezTo>
                  <a:pt x="9818" y="32258"/>
                  <a:pt x="9848" y="33565"/>
                  <a:pt x="9970" y="34842"/>
                </a:cubicBezTo>
                <a:cubicBezTo>
                  <a:pt x="10000" y="35298"/>
                  <a:pt x="10152" y="35876"/>
                  <a:pt x="10578" y="35997"/>
                </a:cubicBezTo>
                <a:cubicBezTo>
                  <a:pt x="10633" y="36011"/>
                  <a:pt x="10687" y="36017"/>
                  <a:pt x="10741" y="36017"/>
                </a:cubicBezTo>
                <a:cubicBezTo>
                  <a:pt x="10927" y="36017"/>
                  <a:pt x="11105" y="35946"/>
                  <a:pt x="11246" y="35876"/>
                </a:cubicBezTo>
                <a:cubicBezTo>
                  <a:pt x="11946" y="35480"/>
                  <a:pt x="12310" y="34721"/>
                  <a:pt x="12645" y="33991"/>
                </a:cubicBezTo>
                <a:cubicBezTo>
                  <a:pt x="12918" y="33353"/>
                  <a:pt x="13192" y="32684"/>
                  <a:pt x="13465" y="32046"/>
                </a:cubicBezTo>
                <a:cubicBezTo>
                  <a:pt x="14499" y="32319"/>
                  <a:pt x="15563" y="32562"/>
                  <a:pt x="16626" y="32714"/>
                </a:cubicBezTo>
                <a:cubicBezTo>
                  <a:pt x="21551" y="33505"/>
                  <a:pt x="26444" y="34143"/>
                  <a:pt x="31460" y="34356"/>
                </a:cubicBezTo>
                <a:cubicBezTo>
                  <a:pt x="32715" y="34409"/>
                  <a:pt x="33964" y="34551"/>
                  <a:pt x="35177" y="34551"/>
                </a:cubicBezTo>
                <a:cubicBezTo>
                  <a:pt x="36725" y="34551"/>
                  <a:pt x="38212" y="34320"/>
                  <a:pt x="39575" y="33383"/>
                </a:cubicBezTo>
                <a:cubicBezTo>
                  <a:pt x="43922" y="30374"/>
                  <a:pt x="44195" y="25298"/>
                  <a:pt x="44773" y="20465"/>
                </a:cubicBezTo>
                <a:cubicBezTo>
                  <a:pt x="45502" y="14507"/>
                  <a:pt x="46080" y="7729"/>
                  <a:pt x="39818" y="4659"/>
                </a:cubicBezTo>
                <a:cubicBezTo>
                  <a:pt x="35958" y="2775"/>
                  <a:pt x="31247" y="2045"/>
                  <a:pt x="27022" y="1316"/>
                </a:cubicBezTo>
                <a:cubicBezTo>
                  <a:pt x="22675" y="556"/>
                  <a:pt x="18237" y="130"/>
                  <a:pt x="13800" y="39"/>
                </a:cubicBezTo>
                <a:cubicBezTo>
                  <a:pt x="13141" y="22"/>
                  <a:pt x="12448" y="0"/>
                  <a:pt x="11743" y="0"/>
                </a:cubicBezTo>
                <a:close/>
              </a:path>
            </a:pathLst>
          </a:custGeom>
          <a:solidFill>
            <a:srgbClr val="53C8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8" name="Google Shape;3048;p70"/>
          <p:cNvGrpSpPr/>
          <p:nvPr/>
        </p:nvGrpSpPr>
        <p:grpSpPr>
          <a:xfrm>
            <a:off x="5214025" y="3117425"/>
            <a:ext cx="2298700" cy="2392600"/>
            <a:chOff x="1281450" y="2108000"/>
            <a:chExt cx="2298700" cy="2392600"/>
          </a:xfrm>
        </p:grpSpPr>
        <p:sp>
          <p:nvSpPr>
            <p:cNvPr id="3049" name="Google Shape;3049;p70"/>
            <p:cNvSpPr/>
            <p:nvPr/>
          </p:nvSpPr>
          <p:spPr>
            <a:xfrm>
              <a:off x="1281450" y="4163725"/>
              <a:ext cx="478000" cy="336875"/>
            </a:xfrm>
            <a:custGeom>
              <a:rect b="b" l="l" r="r" t="t"/>
              <a:pathLst>
                <a:path extrusionOk="0" h="13475" w="19120">
                  <a:moveTo>
                    <a:pt x="12797" y="1"/>
                  </a:moveTo>
                  <a:cubicBezTo>
                    <a:pt x="10670" y="1811"/>
                    <a:pt x="7863" y="2807"/>
                    <a:pt x="5071" y="2807"/>
                  </a:cubicBezTo>
                  <a:cubicBezTo>
                    <a:pt x="4911" y="2807"/>
                    <a:pt x="4750" y="2803"/>
                    <a:pt x="4590" y="2797"/>
                  </a:cubicBezTo>
                  <a:cubicBezTo>
                    <a:pt x="4158" y="2781"/>
                    <a:pt x="3717" y="2740"/>
                    <a:pt x="3282" y="2740"/>
                  </a:cubicBezTo>
                  <a:cubicBezTo>
                    <a:pt x="2890" y="2740"/>
                    <a:pt x="2502" y="2773"/>
                    <a:pt x="2128" y="2888"/>
                  </a:cubicBezTo>
                  <a:cubicBezTo>
                    <a:pt x="2037" y="2918"/>
                    <a:pt x="1946" y="2979"/>
                    <a:pt x="1885" y="3040"/>
                  </a:cubicBezTo>
                  <a:cubicBezTo>
                    <a:pt x="1763" y="3283"/>
                    <a:pt x="2037" y="3496"/>
                    <a:pt x="2280" y="3587"/>
                  </a:cubicBezTo>
                  <a:cubicBezTo>
                    <a:pt x="3319" y="4015"/>
                    <a:pt x="4440" y="4224"/>
                    <a:pt x="5570" y="4224"/>
                  </a:cubicBezTo>
                  <a:cubicBezTo>
                    <a:pt x="6125" y="4224"/>
                    <a:pt x="6683" y="4174"/>
                    <a:pt x="7234" y="4074"/>
                  </a:cubicBezTo>
                  <a:lnTo>
                    <a:pt x="7234" y="4074"/>
                  </a:lnTo>
                  <a:cubicBezTo>
                    <a:pt x="6019" y="4742"/>
                    <a:pt x="4651" y="5046"/>
                    <a:pt x="3374" y="5472"/>
                  </a:cubicBezTo>
                  <a:cubicBezTo>
                    <a:pt x="2645" y="5715"/>
                    <a:pt x="1946" y="6019"/>
                    <a:pt x="1307" y="6414"/>
                  </a:cubicBezTo>
                  <a:cubicBezTo>
                    <a:pt x="973" y="6627"/>
                    <a:pt x="699" y="6900"/>
                    <a:pt x="426" y="7143"/>
                  </a:cubicBezTo>
                  <a:cubicBezTo>
                    <a:pt x="274" y="7265"/>
                    <a:pt x="0" y="7569"/>
                    <a:pt x="122" y="7751"/>
                  </a:cubicBezTo>
                  <a:cubicBezTo>
                    <a:pt x="180" y="7818"/>
                    <a:pt x="278" y="7844"/>
                    <a:pt x="393" y="7844"/>
                  </a:cubicBezTo>
                  <a:cubicBezTo>
                    <a:pt x="696" y="7844"/>
                    <a:pt x="1123" y="7666"/>
                    <a:pt x="1277" y="7599"/>
                  </a:cubicBezTo>
                  <a:lnTo>
                    <a:pt x="6718" y="5715"/>
                  </a:lnTo>
                  <a:lnTo>
                    <a:pt x="6718" y="5715"/>
                  </a:lnTo>
                  <a:cubicBezTo>
                    <a:pt x="4742" y="7022"/>
                    <a:pt x="2766" y="8298"/>
                    <a:pt x="1064" y="9940"/>
                  </a:cubicBezTo>
                  <a:cubicBezTo>
                    <a:pt x="943" y="10061"/>
                    <a:pt x="821" y="10213"/>
                    <a:pt x="760" y="10365"/>
                  </a:cubicBezTo>
                  <a:cubicBezTo>
                    <a:pt x="699" y="10548"/>
                    <a:pt x="760" y="10761"/>
                    <a:pt x="912" y="10852"/>
                  </a:cubicBezTo>
                  <a:cubicBezTo>
                    <a:pt x="948" y="10861"/>
                    <a:pt x="986" y="10864"/>
                    <a:pt x="1025" y="10864"/>
                  </a:cubicBezTo>
                  <a:cubicBezTo>
                    <a:pt x="1120" y="10864"/>
                    <a:pt x="1221" y="10843"/>
                    <a:pt x="1307" y="10821"/>
                  </a:cubicBezTo>
                  <a:cubicBezTo>
                    <a:pt x="2250" y="10548"/>
                    <a:pt x="3101" y="9970"/>
                    <a:pt x="3921" y="9423"/>
                  </a:cubicBezTo>
                  <a:cubicBezTo>
                    <a:pt x="5137" y="8602"/>
                    <a:pt x="6323" y="7782"/>
                    <a:pt x="7508" y="6961"/>
                  </a:cubicBezTo>
                  <a:lnTo>
                    <a:pt x="7508" y="6961"/>
                  </a:lnTo>
                  <a:cubicBezTo>
                    <a:pt x="6262" y="8481"/>
                    <a:pt x="4985" y="9970"/>
                    <a:pt x="3982" y="11642"/>
                  </a:cubicBezTo>
                  <a:cubicBezTo>
                    <a:pt x="3709" y="12098"/>
                    <a:pt x="3435" y="12645"/>
                    <a:pt x="3587" y="13162"/>
                  </a:cubicBezTo>
                  <a:cubicBezTo>
                    <a:pt x="3617" y="13253"/>
                    <a:pt x="3678" y="13375"/>
                    <a:pt x="3769" y="13435"/>
                  </a:cubicBezTo>
                  <a:cubicBezTo>
                    <a:pt x="3817" y="13463"/>
                    <a:pt x="3867" y="13475"/>
                    <a:pt x="3917" y="13475"/>
                  </a:cubicBezTo>
                  <a:cubicBezTo>
                    <a:pt x="4089" y="13475"/>
                    <a:pt x="4266" y="13333"/>
                    <a:pt x="4408" y="13192"/>
                  </a:cubicBezTo>
                  <a:cubicBezTo>
                    <a:pt x="5958" y="11703"/>
                    <a:pt x="7356" y="10031"/>
                    <a:pt x="8602" y="8298"/>
                  </a:cubicBezTo>
                  <a:lnTo>
                    <a:pt x="8602" y="8298"/>
                  </a:lnTo>
                  <a:cubicBezTo>
                    <a:pt x="7934" y="9606"/>
                    <a:pt x="6961" y="11247"/>
                    <a:pt x="7204" y="12767"/>
                  </a:cubicBezTo>
                  <a:cubicBezTo>
                    <a:pt x="7232" y="12986"/>
                    <a:pt x="7383" y="13231"/>
                    <a:pt x="7569" y="13231"/>
                  </a:cubicBezTo>
                  <a:cubicBezTo>
                    <a:pt x="7589" y="13231"/>
                    <a:pt x="7609" y="13228"/>
                    <a:pt x="7630" y="13223"/>
                  </a:cubicBezTo>
                  <a:cubicBezTo>
                    <a:pt x="7721" y="13192"/>
                    <a:pt x="7782" y="13131"/>
                    <a:pt x="7812" y="13071"/>
                  </a:cubicBezTo>
                  <a:cubicBezTo>
                    <a:pt x="8420" y="12341"/>
                    <a:pt x="8754" y="11520"/>
                    <a:pt x="9241" y="10730"/>
                  </a:cubicBezTo>
                  <a:cubicBezTo>
                    <a:pt x="9757" y="9940"/>
                    <a:pt x="10396" y="9241"/>
                    <a:pt x="11125" y="8663"/>
                  </a:cubicBezTo>
                  <a:cubicBezTo>
                    <a:pt x="12341" y="7721"/>
                    <a:pt x="14074" y="6688"/>
                    <a:pt x="15624" y="6505"/>
                  </a:cubicBezTo>
                  <a:cubicBezTo>
                    <a:pt x="17022" y="6323"/>
                    <a:pt x="18390" y="5046"/>
                    <a:pt x="19119" y="3891"/>
                  </a:cubicBezTo>
                  <a:lnTo>
                    <a:pt x="12797" y="1"/>
                  </a:lnTo>
                  <a:close/>
                </a:path>
              </a:pathLst>
            </a:custGeom>
            <a:solidFill>
              <a:srgbClr val="FFC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70"/>
            <p:cNvSpPr/>
            <p:nvPr/>
          </p:nvSpPr>
          <p:spPr>
            <a:xfrm>
              <a:off x="1710775" y="2108000"/>
              <a:ext cx="1602650" cy="1514700"/>
            </a:xfrm>
            <a:custGeom>
              <a:rect b="b" l="l" r="r" t="t"/>
              <a:pathLst>
                <a:path extrusionOk="0" h="60588" w="64106">
                  <a:moveTo>
                    <a:pt x="34367" y="1"/>
                  </a:moveTo>
                  <a:cubicBezTo>
                    <a:pt x="31849" y="1"/>
                    <a:pt x="29313" y="523"/>
                    <a:pt x="26992" y="1499"/>
                  </a:cubicBezTo>
                  <a:cubicBezTo>
                    <a:pt x="26506" y="1712"/>
                    <a:pt x="26020" y="1924"/>
                    <a:pt x="25472" y="1985"/>
                  </a:cubicBezTo>
                  <a:cubicBezTo>
                    <a:pt x="25363" y="2000"/>
                    <a:pt x="25251" y="2006"/>
                    <a:pt x="25139" y="2006"/>
                  </a:cubicBezTo>
                  <a:cubicBezTo>
                    <a:pt x="24784" y="2006"/>
                    <a:pt x="24421" y="1947"/>
                    <a:pt x="24074" y="1924"/>
                  </a:cubicBezTo>
                  <a:cubicBezTo>
                    <a:pt x="23695" y="1882"/>
                    <a:pt x="23317" y="1862"/>
                    <a:pt x="22940" y="1862"/>
                  </a:cubicBezTo>
                  <a:cubicBezTo>
                    <a:pt x="18426" y="1862"/>
                    <a:pt x="14231" y="4838"/>
                    <a:pt x="13557" y="9523"/>
                  </a:cubicBezTo>
                  <a:cubicBezTo>
                    <a:pt x="13314" y="11347"/>
                    <a:pt x="13618" y="13171"/>
                    <a:pt x="13679" y="14994"/>
                  </a:cubicBezTo>
                  <a:cubicBezTo>
                    <a:pt x="13770" y="16818"/>
                    <a:pt x="13557" y="18794"/>
                    <a:pt x="12463" y="20223"/>
                  </a:cubicBezTo>
                  <a:cubicBezTo>
                    <a:pt x="11095" y="22016"/>
                    <a:pt x="8724" y="22624"/>
                    <a:pt x="6718" y="23627"/>
                  </a:cubicBezTo>
                  <a:cubicBezTo>
                    <a:pt x="4195" y="24873"/>
                    <a:pt x="2007" y="26970"/>
                    <a:pt x="1004" y="29615"/>
                  </a:cubicBezTo>
                  <a:cubicBezTo>
                    <a:pt x="1" y="32259"/>
                    <a:pt x="335" y="35451"/>
                    <a:pt x="2129" y="37639"/>
                  </a:cubicBezTo>
                  <a:cubicBezTo>
                    <a:pt x="2980" y="38673"/>
                    <a:pt x="4135" y="39463"/>
                    <a:pt x="4773" y="40618"/>
                  </a:cubicBezTo>
                  <a:cubicBezTo>
                    <a:pt x="5715" y="42320"/>
                    <a:pt x="5351" y="44387"/>
                    <a:pt x="4803" y="46241"/>
                  </a:cubicBezTo>
                  <a:cubicBezTo>
                    <a:pt x="4226" y="48065"/>
                    <a:pt x="3436" y="49889"/>
                    <a:pt x="3527" y="51834"/>
                  </a:cubicBezTo>
                  <a:cubicBezTo>
                    <a:pt x="3648" y="54326"/>
                    <a:pt x="5290" y="56576"/>
                    <a:pt x="7417" y="57852"/>
                  </a:cubicBezTo>
                  <a:cubicBezTo>
                    <a:pt x="9545" y="59159"/>
                    <a:pt x="12098" y="59585"/>
                    <a:pt x="14591" y="59585"/>
                  </a:cubicBezTo>
                  <a:lnTo>
                    <a:pt x="51978" y="60588"/>
                  </a:lnTo>
                  <a:cubicBezTo>
                    <a:pt x="55443" y="59585"/>
                    <a:pt x="58969" y="58247"/>
                    <a:pt x="61400" y="55603"/>
                  </a:cubicBezTo>
                  <a:cubicBezTo>
                    <a:pt x="63072" y="53779"/>
                    <a:pt x="64105" y="51196"/>
                    <a:pt x="63832" y="48703"/>
                  </a:cubicBezTo>
                  <a:cubicBezTo>
                    <a:pt x="63558" y="46028"/>
                    <a:pt x="61157" y="44995"/>
                    <a:pt x="60640" y="42563"/>
                  </a:cubicBezTo>
                  <a:cubicBezTo>
                    <a:pt x="60488" y="41773"/>
                    <a:pt x="60610" y="40952"/>
                    <a:pt x="60823" y="40162"/>
                  </a:cubicBezTo>
                  <a:cubicBezTo>
                    <a:pt x="61613" y="37183"/>
                    <a:pt x="63102" y="34843"/>
                    <a:pt x="62221" y="31682"/>
                  </a:cubicBezTo>
                  <a:cubicBezTo>
                    <a:pt x="61522" y="29220"/>
                    <a:pt x="60640" y="26575"/>
                    <a:pt x="58391" y="25055"/>
                  </a:cubicBezTo>
                  <a:cubicBezTo>
                    <a:pt x="56932" y="24113"/>
                    <a:pt x="55169" y="23809"/>
                    <a:pt x="53497" y="23292"/>
                  </a:cubicBezTo>
                  <a:cubicBezTo>
                    <a:pt x="51856" y="22776"/>
                    <a:pt x="50123" y="21925"/>
                    <a:pt x="49363" y="20375"/>
                  </a:cubicBezTo>
                  <a:cubicBezTo>
                    <a:pt x="48512" y="18581"/>
                    <a:pt x="49151" y="16484"/>
                    <a:pt x="49333" y="14508"/>
                  </a:cubicBezTo>
                  <a:cubicBezTo>
                    <a:pt x="49759" y="9371"/>
                    <a:pt x="46567" y="4265"/>
                    <a:pt x="42008" y="1833"/>
                  </a:cubicBezTo>
                  <a:cubicBezTo>
                    <a:pt x="39665" y="584"/>
                    <a:pt x="37026" y="1"/>
                    <a:pt x="34367" y="1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70"/>
            <p:cNvSpPr/>
            <p:nvPr/>
          </p:nvSpPr>
          <p:spPr>
            <a:xfrm>
              <a:off x="1846800" y="2238850"/>
              <a:ext cx="1107200" cy="1293275"/>
            </a:xfrm>
            <a:custGeom>
              <a:rect b="b" l="l" r="r" t="t"/>
              <a:pathLst>
                <a:path extrusionOk="0" h="51731" w="44288">
                  <a:moveTo>
                    <a:pt x="18450" y="0"/>
                  </a:moveTo>
                  <a:cubicBezTo>
                    <a:pt x="14669" y="0"/>
                    <a:pt x="11118" y="3145"/>
                    <a:pt x="10700" y="6934"/>
                  </a:cubicBezTo>
                  <a:cubicBezTo>
                    <a:pt x="10366" y="9852"/>
                    <a:pt x="11673" y="12982"/>
                    <a:pt x="10396" y="15627"/>
                  </a:cubicBezTo>
                  <a:cubicBezTo>
                    <a:pt x="9363" y="17815"/>
                    <a:pt x="6931" y="18879"/>
                    <a:pt x="4803" y="19943"/>
                  </a:cubicBezTo>
                  <a:cubicBezTo>
                    <a:pt x="1186" y="21767"/>
                    <a:pt x="1" y="26539"/>
                    <a:pt x="1703" y="30126"/>
                  </a:cubicBezTo>
                  <a:cubicBezTo>
                    <a:pt x="2767" y="32466"/>
                    <a:pt x="4986" y="34442"/>
                    <a:pt x="5046" y="36995"/>
                  </a:cubicBezTo>
                  <a:cubicBezTo>
                    <a:pt x="5077" y="39275"/>
                    <a:pt x="3253" y="40642"/>
                    <a:pt x="3283" y="42892"/>
                  </a:cubicBezTo>
                  <a:cubicBezTo>
                    <a:pt x="3283" y="45080"/>
                    <a:pt x="4226" y="47269"/>
                    <a:pt x="5837" y="48758"/>
                  </a:cubicBezTo>
                  <a:cubicBezTo>
                    <a:pt x="8147" y="50886"/>
                    <a:pt x="11460" y="51463"/>
                    <a:pt x="14621" y="51676"/>
                  </a:cubicBezTo>
                  <a:cubicBezTo>
                    <a:pt x="15261" y="51709"/>
                    <a:pt x="15907" y="51731"/>
                    <a:pt x="16553" y="51731"/>
                  </a:cubicBezTo>
                  <a:cubicBezTo>
                    <a:pt x="18852" y="51731"/>
                    <a:pt x="21152" y="51457"/>
                    <a:pt x="23193" y="50460"/>
                  </a:cubicBezTo>
                  <a:cubicBezTo>
                    <a:pt x="26354" y="48940"/>
                    <a:pt x="28877" y="45779"/>
                    <a:pt x="32372" y="45506"/>
                  </a:cubicBezTo>
                  <a:cubicBezTo>
                    <a:pt x="32562" y="45490"/>
                    <a:pt x="32751" y="45484"/>
                    <a:pt x="32941" y="45484"/>
                  </a:cubicBezTo>
                  <a:cubicBezTo>
                    <a:pt x="34051" y="45484"/>
                    <a:pt x="35158" y="45710"/>
                    <a:pt x="36251" y="45710"/>
                  </a:cubicBezTo>
                  <a:cubicBezTo>
                    <a:pt x="36438" y="45710"/>
                    <a:pt x="36624" y="45704"/>
                    <a:pt x="36810" y="45688"/>
                  </a:cubicBezTo>
                  <a:cubicBezTo>
                    <a:pt x="39120" y="45536"/>
                    <a:pt x="41187" y="44107"/>
                    <a:pt x="42433" y="42193"/>
                  </a:cubicBezTo>
                  <a:cubicBezTo>
                    <a:pt x="43710" y="40278"/>
                    <a:pt x="44226" y="37968"/>
                    <a:pt x="44257" y="35688"/>
                  </a:cubicBezTo>
                  <a:cubicBezTo>
                    <a:pt x="44287" y="33955"/>
                    <a:pt x="44044" y="32223"/>
                    <a:pt x="43223" y="30733"/>
                  </a:cubicBezTo>
                  <a:cubicBezTo>
                    <a:pt x="42312" y="29062"/>
                    <a:pt x="40761" y="27846"/>
                    <a:pt x="39485" y="26448"/>
                  </a:cubicBezTo>
                  <a:cubicBezTo>
                    <a:pt x="38239" y="25080"/>
                    <a:pt x="37235" y="23499"/>
                    <a:pt x="36536" y="21767"/>
                  </a:cubicBezTo>
                  <a:cubicBezTo>
                    <a:pt x="36172" y="20885"/>
                    <a:pt x="35868" y="19882"/>
                    <a:pt x="35169" y="19214"/>
                  </a:cubicBezTo>
                  <a:cubicBezTo>
                    <a:pt x="33922" y="18089"/>
                    <a:pt x="32038" y="18241"/>
                    <a:pt x="30427" y="17785"/>
                  </a:cubicBezTo>
                  <a:cubicBezTo>
                    <a:pt x="28633" y="17299"/>
                    <a:pt x="27174" y="15992"/>
                    <a:pt x="26141" y="14441"/>
                  </a:cubicBezTo>
                  <a:cubicBezTo>
                    <a:pt x="25077" y="12922"/>
                    <a:pt x="24408" y="11189"/>
                    <a:pt x="23740" y="9457"/>
                  </a:cubicBezTo>
                  <a:lnTo>
                    <a:pt x="18664" y="4"/>
                  </a:lnTo>
                  <a:cubicBezTo>
                    <a:pt x="18592" y="1"/>
                    <a:pt x="18521" y="0"/>
                    <a:pt x="18450" y="0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70"/>
            <p:cNvSpPr/>
            <p:nvPr/>
          </p:nvSpPr>
          <p:spPr>
            <a:xfrm>
              <a:off x="2630250" y="2808800"/>
              <a:ext cx="289550" cy="276200"/>
            </a:xfrm>
            <a:custGeom>
              <a:rect b="b" l="l" r="r" t="t"/>
              <a:pathLst>
                <a:path extrusionOk="0" h="11048" w="11582">
                  <a:moveTo>
                    <a:pt x="8007" y="1"/>
                  </a:moveTo>
                  <a:cubicBezTo>
                    <a:pt x="7722" y="1"/>
                    <a:pt x="7465" y="365"/>
                    <a:pt x="7752" y="580"/>
                  </a:cubicBezTo>
                  <a:cubicBezTo>
                    <a:pt x="9393" y="1917"/>
                    <a:pt x="10366" y="3589"/>
                    <a:pt x="10305" y="5717"/>
                  </a:cubicBezTo>
                  <a:cubicBezTo>
                    <a:pt x="10278" y="8114"/>
                    <a:pt x="8199" y="10243"/>
                    <a:pt x="5864" y="10243"/>
                  </a:cubicBezTo>
                  <a:cubicBezTo>
                    <a:pt x="5594" y="10243"/>
                    <a:pt x="5321" y="10214"/>
                    <a:pt x="5046" y="10154"/>
                  </a:cubicBezTo>
                  <a:cubicBezTo>
                    <a:pt x="1" y="8999"/>
                    <a:pt x="1520" y="2829"/>
                    <a:pt x="5198" y="1127"/>
                  </a:cubicBezTo>
                  <a:cubicBezTo>
                    <a:pt x="5564" y="970"/>
                    <a:pt x="5346" y="476"/>
                    <a:pt x="5007" y="476"/>
                  </a:cubicBezTo>
                  <a:cubicBezTo>
                    <a:pt x="4952" y="476"/>
                    <a:pt x="4893" y="489"/>
                    <a:pt x="4834" y="519"/>
                  </a:cubicBezTo>
                  <a:cubicBezTo>
                    <a:pt x="2615" y="1522"/>
                    <a:pt x="1217" y="3528"/>
                    <a:pt x="1034" y="5990"/>
                  </a:cubicBezTo>
                  <a:cubicBezTo>
                    <a:pt x="852" y="8665"/>
                    <a:pt x="2979" y="10428"/>
                    <a:pt x="5381" y="10975"/>
                  </a:cubicBezTo>
                  <a:cubicBezTo>
                    <a:pt x="5606" y="11024"/>
                    <a:pt x="5834" y="11048"/>
                    <a:pt x="6062" y="11048"/>
                  </a:cubicBezTo>
                  <a:cubicBezTo>
                    <a:pt x="8081" y="11048"/>
                    <a:pt x="10126" y="9218"/>
                    <a:pt x="10700" y="7388"/>
                  </a:cubicBezTo>
                  <a:cubicBezTo>
                    <a:pt x="11581" y="4562"/>
                    <a:pt x="10518" y="1917"/>
                    <a:pt x="8238" y="93"/>
                  </a:cubicBezTo>
                  <a:cubicBezTo>
                    <a:pt x="8166" y="28"/>
                    <a:pt x="8086" y="1"/>
                    <a:pt x="80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70"/>
            <p:cNvSpPr/>
            <p:nvPr/>
          </p:nvSpPr>
          <p:spPr>
            <a:xfrm>
              <a:off x="1970000" y="2763050"/>
              <a:ext cx="297050" cy="264150"/>
            </a:xfrm>
            <a:custGeom>
              <a:rect b="b" l="l" r="r" t="t"/>
              <a:pathLst>
                <a:path extrusionOk="0" h="10566" w="11882">
                  <a:moveTo>
                    <a:pt x="6664" y="0"/>
                  </a:moveTo>
                  <a:cubicBezTo>
                    <a:pt x="3214" y="0"/>
                    <a:pt x="1" y="4508"/>
                    <a:pt x="1729" y="7729"/>
                  </a:cubicBezTo>
                  <a:cubicBezTo>
                    <a:pt x="2782" y="9687"/>
                    <a:pt x="4518" y="10566"/>
                    <a:pt x="6279" y="10566"/>
                  </a:cubicBezTo>
                  <a:cubicBezTo>
                    <a:pt x="8536" y="10566"/>
                    <a:pt x="10834" y="9124"/>
                    <a:pt x="11790" y="6665"/>
                  </a:cubicBezTo>
                  <a:cubicBezTo>
                    <a:pt x="11882" y="6409"/>
                    <a:pt x="11664" y="6241"/>
                    <a:pt x="11444" y="6241"/>
                  </a:cubicBezTo>
                  <a:cubicBezTo>
                    <a:pt x="11298" y="6241"/>
                    <a:pt x="11152" y="6314"/>
                    <a:pt x="11091" y="6483"/>
                  </a:cubicBezTo>
                  <a:cubicBezTo>
                    <a:pt x="10273" y="8586"/>
                    <a:pt x="8381" y="9866"/>
                    <a:pt x="6408" y="9866"/>
                  </a:cubicBezTo>
                  <a:cubicBezTo>
                    <a:pt x="5302" y="9866"/>
                    <a:pt x="4171" y="9464"/>
                    <a:pt x="3188" y="8580"/>
                  </a:cubicBezTo>
                  <a:cubicBezTo>
                    <a:pt x="1821" y="7364"/>
                    <a:pt x="1699" y="5236"/>
                    <a:pt x="2398" y="3686"/>
                  </a:cubicBezTo>
                  <a:cubicBezTo>
                    <a:pt x="3069" y="2244"/>
                    <a:pt x="5083" y="741"/>
                    <a:pt x="6842" y="741"/>
                  </a:cubicBezTo>
                  <a:cubicBezTo>
                    <a:pt x="7234" y="741"/>
                    <a:pt x="7612" y="815"/>
                    <a:pt x="7960" y="981"/>
                  </a:cubicBezTo>
                  <a:cubicBezTo>
                    <a:pt x="8020" y="1011"/>
                    <a:pt x="8078" y="1024"/>
                    <a:pt x="8134" y="1024"/>
                  </a:cubicBezTo>
                  <a:cubicBezTo>
                    <a:pt x="8473" y="1024"/>
                    <a:pt x="8691" y="530"/>
                    <a:pt x="8325" y="373"/>
                  </a:cubicBezTo>
                  <a:cubicBezTo>
                    <a:pt x="7778" y="117"/>
                    <a:pt x="7218" y="0"/>
                    <a:pt x="66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70"/>
            <p:cNvSpPr/>
            <p:nvPr/>
          </p:nvSpPr>
          <p:spPr>
            <a:xfrm>
              <a:off x="2068400" y="2589150"/>
              <a:ext cx="112275" cy="29850"/>
            </a:xfrm>
            <a:custGeom>
              <a:rect b="b" l="l" r="r" t="t"/>
              <a:pathLst>
                <a:path extrusionOk="0" h="1194" w="4491">
                  <a:moveTo>
                    <a:pt x="591" y="0"/>
                  </a:moveTo>
                  <a:cubicBezTo>
                    <a:pt x="150" y="0"/>
                    <a:pt x="1" y="645"/>
                    <a:pt x="438" y="703"/>
                  </a:cubicBezTo>
                  <a:lnTo>
                    <a:pt x="3842" y="1189"/>
                  </a:lnTo>
                  <a:cubicBezTo>
                    <a:pt x="3861" y="1192"/>
                    <a:pt x="3880" y="1193"/>
                    <a:pt x="3898" y="1193"/>
                  </a:cubicBezTo>
                  <a:cubicBezTo>
                    <a:pt x="4315" y="1193"/>
                    <a:pt x="4491" y="548"/>
                    <a:pt x="4024" y="490"/>
                  </a:cubicBezTo>
                  <a:lnTo>
                    <a:pt x="651" y="4"/>
                  </a:lnTo>
                  <a:cubicBezTo>
                    <a:pt x="630" y="1"/>
                    <a:pt x="611" y="0"/>
                    <a:pt x="5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70"/>
            <p:cNvSpPr/>
            <p:nvPr/>
          </p:nvSpPr>
          <p:spPr>
            <a:xfrm>
              <a:off x="3290600" y="3083900"/>
              <a:ext cx="289550" cy="446850"/>
            </a:xfrm>
            <a:custGeom>
              <a:rect b="b" l="l" r="r" t="t"/>
              <a:pathLst>
                <a:path extrusionOk="0" h="17874" w="11582">
                  <a:moveTo>
                    <a:pt x="6960" y="0"/>
                  </a:moveTo>
                  <a:cubicBezTo>
                    <a:pt x="6856" y="0"/>
                    <a:pt x="6718" y="81"/>
                    <a:pt x="6536" y="275"/>
                  </a:cubicBezTo>
                  <a:cubicBezTo>
                    <a:pt x="6262" y="549"/>
                    <a:pt x="6080" y="883"/>
                    <a:pt x="5928" y="1248"/>
                  </a:cubicBezTo>
                  <a:cubicBezTo>
                    <a:pt x="4833" y="3588"/>
                    <a:pt x="4469" y="6172"/>
                    <a:pt x="4074" y="8695"/>
                  </a:cubicBezTo>
                  <a:cubicBezTo>
                    <a:pt x="4134" y="6081"/>
                    <a:pt x="4195" y="3436"/>
                    <a:pt x="3678" y="883"/>
                  </a:cubicBezTo>
                  <a:cubicBezTo>
                    <a:pt x="3628" y="849"/>
                    <a:pt x="3576" y="834"/>
                    <a:pt x="3524" y="834"/>
                  </a:cubicBezTo>
                  <a:cubicBezTo>
                    <a:pt x="3299" y="834"/>
                    <a:pt x="3084" y="1122"/>
                    <a:pt x="3010" y="1369"/>
                  </a:cubicBezTo>
                  <a:cubicBezTo>
                    <a:pt x="2189" y="4105"/>
                    <a:pt x="3101" y="7023"/>
                    <a:pt x="2827" y="9850"/>
                  </a:cubicBezTo>
                  <a:cubicBezTo>
                    <a:pt x="2554" y="9059"/>
                    <a:pt x="2219" y="8269"/>
                    <a:pt x="1855" y="7509"/>
                  </a:cubicBezTo>
                  <a:cubicBezTo>
                    <a:pt x="1551" y="6932"/>
                    <a:pt x="1216" y="6324"/>
                    <a:pt x="669" y="5989"/>
                  </a:cubicBezTo>
                  <a:cubicBezTo>
                    <a:pt x="570" y="5930"/>
                    <a:pt x="458" y="5883"/>
                    <a:pt x="350" y="5883"/>
                  </a:cubicBezTo>
                  <a:cubicBezTo>
                    <a:pt x="293" y="5883"/>
                    <a:pt x="236" y="5897"/>
                    <a:pt x="183" y="5929"/>
                  </a:cubicBezTo>
                  <a:cubicBezTo>
                    <a:pt x="1" y="6050"/>
                    <a:pt x="31" y="6324"/>
                    <a:pt x="92" y="6536"/>
                  </a:cubicBezTo>
                  <a:cubicBezTo>
                    <a:pt x="456" y="7843"/>
                    <a:pt x="1125" y="9059"/>
                    <a:pt x="1551" y="10366"/>
                  </a:cubicBezTo>
                  <a:cubicBezTo>
                    <a:pt x="1976" y="11643"/>
                    <a:pt x="2189" y="13102"/>
                    <a:pt x="1672" y="14348"/>
                  </a:cubicBezTo>
                  <a:lnTo>
                    <a:pt x="8177" y="17874"/>
                  </a:lnTo>
                  <a:cubicBezTo>
                    <a:pt x="9271" y="16780"/>
                    <a:pt x="9514" y="15078"/>
                    <a:pt x="9545" y="13527"/>
                  </a:cubicBezTo>
                  <a:cubicBezTo>
                    <a:pt x="9545" y="12798"/>
                    <a:pt x="9545" y="12129"/>
                    <a:pt x="9666" y="11430"/>
                  </a:cubicBezTo>
                  <a:cubicBezTo>
                    <a:pt x="9788" y="10731"/>
                    <a:pt x="9636" y="10002"/>
                    <a:pt x="9788" y="9302"/>
                  </a:cubicBezTo>
                  <a:cubicBezTo>
                    <a:pt x="10183" y="7661"/>
                    <a:pt x="11551" y="6293"/>
                    <a:pt x="11581" y="4622"/>
                  </a:cubicBezTo>
                  <a:cubicBezTo>
                    <a:pt x="11518" y="4612"/>
                    <a:pt x="11454" y="4608"/>
                    <a:pt x="11391" y="4608"/>
                  </a:cubicBezTo>
                  <a:cubicBezTo>
                    <a:pt x="11031" y="4608"/>
                    <a:pt x="10685" y="4749"/>
                    <a:pt x="10426" y="4956"/>
                  </a:cubicBezTo>
                  <a:cubicBezTo>
                    <a:pt x="9423" y="5716"/>
                    <a:pt x="8755" y="7053"/>
                    <a:pt x="8086" y="8087"/>
                  </a:cubicBezTo>
                  <a:cubicBezTo>
                    <a:pt x="8147" y="6141"/>
                    <a:pt x="8998" y="4348"/>
                    <a:pt x="9606" y="2494"/>
                  </a:cubicBezTo>
                  <a:cubicBezTo>
                    <a:pt x="9697" y="2251"/>
                    <a:pt x="9758" y="2007"/>
                    <a:pt x="9727" y="1764"/>
                  </a:cubicBezTo>
                  <a:cubicBezTo>
                    <a:pt x="9670" y="1535"/>
                    <a:pt x="9477" y="1306"/>
                    <a:pt x="9252" y="1306"/>
                  </a:cubicBezTo>
                  <a:cubicBezTo>
                    <a:pt x="9238" y="1306"/>
                    <a:pt x="9224" y="1307"/>
                    <a:pt x="9210" y="1308"/>
                  </a:cubicBezTo>
                  <a:cubicBezTo>
                    <a:pt x="8998" y="1339"/>
                    <a:pt x="8846" y="1521"/>
                    <a:pt x="8724" y="1673"/>
                  </a:cubicBezTo>
                  <a:cubicBezTo>
                    <a:pt x="7417" y="3618"/>
                    <a:pt x="7052" y="6050"/>
                    <a:pt x="6080" y="8208"/>
                  </a:cubicBezTo>
                  <a:cubicBezTo>
                    <a:pt x="6444" y="6141"/>
                    <a:pt x="6779" y="4074"/>
                    <a:pt x="7144" y="2007"/>
                  </a:cubicBezTo>
                  <a:cubicBezTo>
                    <a:pt x="7193" y="1635"/>
                    <a:pt x="7426" y="0"/>
                    <a:pt x="6960" y="0"/>
                  </a:cubicBezTo>
                  <a:close/>
                </a:path>
              </a:pathLst>
            </a:custGeom>
            <a:solidFill>
              <a:srgbClr val="FFC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70"/>
            <p:cNvSpPr/>
            <p:nvPr/>
          </p:nvSpPr>
          <p:spPr>
            <a:xfrm>
              <a:off x="2132525" y="2190250"/>
              <a:ext cx="667975" cy="848300"/>
            </a:xfrm>
            <a:custGeom>
              <a:rect b="b" l="l" r="r" t="t"/>
              <a:pathLst>
                <a:path extrusionOk="0" h="33932" w="26719">
                  <a:moveTo>
                    <a:pt x="12924" y="0"/>
                  </a:moveTo>
                  <a:cubicBezTo>
                    <a:pt x="12035" y="0"/>
                    <a:pt x="11164" y="81"/>
                    <a:pt x="10335" y="245"/>
                  </a:cubicBezTo>
                  <a:cubicBezTo>
                    <a:pt x="8299" y="640"/>
                    <a:pt x="6232" y="1279"/>
                    <a:pt x="4742" y="2707"/>
                  </a:cubicBezTo>
                  <a:cubicBezTo>
                    <a:pt x="3891" y="3558"/>
                    <a:pt x="3314" y="4622"/>
                    <a:pt x="2827" y="5686"/>
                  </a:cubicBezTo>
                  <a:cubicBezTo>
                    <a:pt x="487" y="10793"/>
                    <a:pt x="122" y="16568"/>
                    <a:pt x="31" y="22161"/>
                  </a:cubicBezTo>
                  <a:cubicBezTo>
                    <a:pt x="0" y="24714"/>
                    <a:pt x="61" y="27419"/>
                    <a:pt x="1459" y="29516"/>
                  </a:cubicBezTo>
                  <a:cubicBezTo>
                    <a:pt x="3040" y="31918"/>
                    <a:pt x="6019" y="32981"/>
                    <a:pt x="8815" y="33529"/>
                  </a:cubicBezTo>
                  <a:cubicBezTo>
                    <a:pt x="10039" y="33769"/>
                    <a:pt x="11285" y="33931"/>
                    <a:pt x="12519" y="33931"/>
                  </a:cubicBezTo>
                  <a:cubicBezTo>
                    <a:pt x="13308" y="33931"/>
                    <a:pt x="14093" y="33865"/>
                    <a:pt x="14864" y="33711"/>
                  </a:cubicBezTo>
                  <a:cubicBezTo>
                    <a:pt x="18147" y="33012"/>
                    <a:pt x="20913" y="30641"/>
                    <a:pt x="22676" y="27784"/>
                  </a:cubicBezTo>
                  <a:cubicBezTo>
                    <a:pt x="24469" y="24927"/>
                    <a:pt x="25320" y="21583"/>
                    <a:pt x="25867" y="18270"/>
                  </a:cubicBezTo>
                  <a:cubicBezTo>
                    <a:pt x="26506" y="14501"/>
                    <a:pt x="26718" y="10489"/>
                    <a:pt x="25168" y="6963"/>
                  </a:cubicBezTo>
                  <a:cubicBezTo>
                    <a:pt x="23214" y="2438"/>
                    <a:pt x="17802" y="0"/>
                    <a:pt x="12924" y="0"/>
                  </a:cubicBezTo>
                  <a:close/>
                </a:path>
              </a:pathLst>
            </a:custGeom>
            <a:solidFill>
              <a:srgbClr val="FFC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70"/>
            <p:cNvSpPr/>
            <p:nvPr/>
          </p:nvSpPr>
          <p:spPr>
            <a:xfrm>
              <a:off x="2296800" y="2454450"/>
              <a:ext cx="81950" cy="281500"/>
            </a:xfrm>
            <a:custGeom>
              <a:rect b="b" l="l" r="r" t="t"/>
              <a:pathLst>
                <a:path extrusionOk="0" h="11260" w="3278">
                  <a:moveTo>
                    <a:pt x="295" y="1"/>
                  </a:moveTo>
                  <a:cubicBezTo>
                    <a:pt x="150" y="1"/>
                    <a:pt x="1" y="222"/>
                    <a:pt x="117" y="407"/>
                  </a:cubicBezTo>
                  <a:cubicBezTo>
                    <a:pt x="1059" y="1562"/>
                    <a:pt x="1940" y="2778"/>
                    <a:pt x="2123" y="4298"/>
                  </a:cubicBezTo>
                  <a:cubicBezTo>
                    <a:pt x="2275" y="5696"/>
                    <a:pt x="1272" y="6486"/>
                    <a:pt x="846" y="7672"/>
                  </a:cubicBezTo>
                  <a:cubicBezTo>
                    <a:pt x="208" y="9465"/>
                    <a:pt x="1089" y="11076"/>
                    <a:pt x="3004" y="11258"/>
                  </a:cubicBezTo>
                  <a:cubicBezTo>
                    <a:pt x="3013" y="11259"/>
                    <a:pt x="3021" y="11260"/>
                    <a:pt x="3030" y="11260"/>
                  </a:cubicBezTo>
                  <a:cubicBezTo>
                    <a:pt x="3277" y="11260"/>
                    <a:pt x="3269" y="10832"/>
                    <a:pt x="3004" y="10802"/>
                  </a:cubicBezTo>
                  <a:cubicBezTo>
                    <a:pt x="1515" y="10681"/>
                    <a:pt x="785" y="9526"/>
                    <a:pt x="1150" y="8067"/>
                  </a:cubicBezTo>
                  <a:cubicBezTo>
                    <a:pt x="1424" y="7064"/>
                    <a:pt x="2244" y="6304"/>
                    <a:pt x="2487" y="5270"/>
                  </a:cubicBezTo>
                  <a:cubicBezTo>
                    <a:pt x="2943" y="3325"/>
                    <a:pt x="1545" y="1501"/>
                    <a:pt x="421" y="73"/>
                  </a:cubicBezTo>
                  <a:cubicBezTo>
                    <a:pt x="384" y="22"/>
                    <a:pt x="340" y="1"/>
                    <a:pt x="295" y="1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70"/>
            <p:cNvSpPr/>
            <p:nvPr/>
          </p:nvSpPr>
          <p:spPr>
            <a:xfrm>
              <a:off x="2328575" y="2746525"/>
              <a:ext cx="107175" cy="68075"/>
            </a:xfrm>
            <a:custGeom>
              <a:rect b="b" l="l" r="r" t="t"/>
              <a:pathLst>
                <a:path extrusionOk="0" h="2723" w="4287">
                  <a:moveTo>
                    <a:pt x="4256" y="1"/>
                  </a:moveTo>
                  <a:lnTo>
                    <a:pt x="4256" y="1"/>
                  </a:lnTo>
                  <a:cubicBezTo>
                    <a:pt x="2797" y="153"/>
                    <a:pt x="1368" y="487"/>
                    <a:pt x="61" y="1095"/>
                  </a:cubicBezTo>
                  <a:cubicBezTo>
                    <a:pt x="1" y="1369"/>
                    <a:pt x="335" y="1733"/>
                    <a:pt x="578" y="1976"/>
                  </a:cubicBezTo>
                  <a:cubicBezTo>
                    <a:pt x="1021" y="2456"/>
                    <a:pt x="1609" y="2723"/>
                    <a:pt x="2200" y="2723"/>
                  </a:cubicBezTo>
                  <a:cubicBezTo>
                    <a:pt x="2583" y="2723"/>
                    <a:pt x="2967" y="2611"/>
                    <a:pt x="3314" y="2372"/>
                  </a:cubicBezTo>
                  <a:cubicBezTo>
                    <a:pt x="4043" y="1855"/>
                    <a:pt x="4286" y="852"/>
                    <a:pt x="4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70"/>
            <p:cNvSpPr/>
            <p:nvPr/>
          </p:nvSpPr>
          <p:spPr>
            <a:xfrm>
              <a:off x="2227500" y="2586200"/>
              <a:ext cx="43350" cy="82075"/>
            </a:xfrm>
            <a:custGeom>
              <a:rect b="b" l="l" r="r" t="t"/>
              <a:pathLst>
                <a:path extrusionOk="0" h="3283" w="1734">
                  <a:moveTo>
                    <a:pt x="852" y="0"/>
                  </a:moveTo>
                  <a:cubicBezTo>
                    <a:pt x="396" y="0"/>
                    <a:pt x="1" y="730"/>
                    <a:pt x="1" y="1642"/>
                  </a:cubicBezTo>
                  <a:cubicBezTo>
                    <a:pt x="1" y="2523"/>
                    <a:pt x="396" y="3283"/>
                    <a:pt x="852" y="3283"/>
                  </a:cubicBezTo>
                  <a:cubicBezTo>
                    <a:pt x="1338" y="3283"/>
                    <a:pt x="1734" y="2523"/>
                    <a:pt x="1734" y="1642"/>
                  </a:cubicBezTo>
                  <a:cubicBezTo>
                    <a:pt x="1734" y="730"/>
                    <a:pt x="1338" y="0"/>
                    <a:pt x="852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70"/>
            <p:cNvSpPr/>
            <p:nvPr/>
          </p:nvSpPr>
          <p:spPr>
            <a:xfrm>
              <a:off x="2470675" y="2593800"/>
              <a:ext cx="43350" cy="82075"/>
            </a:xfrm>
            <a:custGeom>
              <a:rect b="b" l="l" r="r" t="t"/>
              <a:pathLst>
                <a:path extrusionOk="0" h="3283" w="1734">
                  <a:moveTo>
                    <a:pt x="882" y="0"/>
                  </a:moveTo>
                  <a:cubicBezTo>
                    <a:pt x="396" y="0"/>
                    <a:pt x="1" y="730"/>
                    <a:pt x="1" y="1642"/>
                  </a:cubicBezTo>
                  <a:cubicBezTo>
                    <a:pt x="1" y="2523"/>
                    <a:pt x="396" y="3283"/>
                    <a:pt x="882" y="3283"/>
                  </a:cubicBezTo>
                  <a:cubicBezTo>
                    <a:pt x="1338" y="3283"/>
                    <a:pt x="1733" y="2523"/>
                    <a:pt x="1733" y="1642"/>
                  </a:cubicBezTo>
                  <a:cubicBezTo>
                    <a:pt x="1733" y="730"/>
                    <a:pt x="1338" y="0"/>
                    <a:pt x="882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70"/>
            <p:cNvSpPr/>
            <p:nvPr/>
          </p:nvSpPr>
          <p:spPr>
            <a:xfrm>
              <a:off x="2113525" y="2429450"/>
              <a:ext cx="161125" cy="83725"/>
            </a:xfrm>
            <a:custGeom>
              <a:rect b="b" l="l" r="r" t="t"/>
              <a:pathLst>
                <a:path extrusionOk="0" h="3349" w="6445">
                  <a:moveTo>
                    <a:pt x="4173" y="1"/>
                  </a:moveTo>
                  <a:cubicBezTo>
                    <a:pt x="3764" y="1"/>
                    <a:pt x="3318" y="52"/>
                    <a:pt x="2858" y="161"/>
                  </a:cubicBezTo>
                  <a:cubicBezTo>
                    <a:pt x="1186" y="586"/>
                    <a:pt x="1" y="1559"/>
                    <a:pt x="213" y="2410"/>
                  </a:cubicBezTo>
                  <a:cubicBezTo>
                    <a:pt x="343" y="2996"/>
                    <a:pt x="1154" y="3349"/>
                    <a:pt x="2215" y="3349"/>
                  </a:cubicBezTo>
                  <a:cubicBezTo>
                    <a:pt x="2641" y="3349"/>
                    <a:pt x="3108" y="3292"/>
                    <a:pt x="3587" y="3170"/>
                  </a:cubicBezTo>
                  <a:cubicBezTo>
                    <a:pt x="5259" y="2775"/>
                    <a:pt x="6444" y="1772"/>
                    <a:pt x="6232" y="951"/>
                  </a:cubicBezTo>
                  <a:cubicBezTo>
                    <a:pt x="6077" y="356"/>
                    <a:pt x="5252" y="1"/>
                    <a:pt x="4173" y="1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70"/>
            <p:cNvSpPr/>
            <p:nvPr/>
          </p:nvSpPr>
          <p:spPr>
            <a:xfrm>
              <a:off x="2451675" y="2433375"/>
              <a:ext cx="161125" cy="84050"/>
            </a:xfrm>
            <a:custGeom>
              <a:rect b="b" l="l" r="r" t="t"/>
              <a:pathLst>
                <a:path extrusionOk="0" h="3362" w="6445">
                  <a:moveTo>
                    <a:pt x="2194" y="1"/>
                  </a:moveTo>
                  <a:cubicBezTo>
                    <a:pt x="1161" y="1"/>
                    <a:pt x="363" y="338"/>
                    <a:pt x="213" y="916"/>
                  </a:cubicBezTo>
                  <a:cubicBezTo>
                    <a:pt x="1" y="1767"/>
                    <a:pt x="1186" y="2770"/>
                    <a:pt x="2858" y="3195"/>
                  </a:cubicBezTo>
                  <a:cubicBezTo>
                    <a:pt x="3325" y="3308"/>
                    <a:pt x="3781" y="3361"/>
                    <a:pt x="4201" y="3361"/>
                  </a:cubicBezTo>
                  <a:cubicBezTo>
                    <a:pt x="5258" y="3361"/>
                    <a:pt x="6080" y="3023"/>
                    <a:pt x="6232" y="2435"/>
                  </a:cubicBezTo>
                  <a:cubicBezTo>
                    <a:pt x="6445" y="1584"/>
                    <a:pt x="5259" y="581"/>
                    <a:pt x="3587" y="186"/>
                  </a:cubicBezTo>
                  <a:cubicBezTo>
                    <a:pt x="3102" y="60"/>
                    <a:pt x="2627" y="1"/>
                    <a:pt x="2194" y="1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70"/>
            <p:cNvSpPr/>
            <p:nvPr/>
          </p:nvSpPr>
          <p:spPr>
            <a:xfrm>
              <a:off x="2427375" y="2155375"/>
              <a:ext cx="411125" cy="545825"/>
            </a:xfrm>
            <a:custGeom>
              <a:rect b="b" l="l" r="r" t="t"/>
              <a:pathLst>
                <a:path extrusionOk="0" h="21833" w="16445">
                  <a:moveTo>
                    <a:pt x="4413" y="0"/>
                  </a:moveTo>
                  <a:cubicBezTo>
                    <a:pt x="3851" y="0"/>
                    <a:pt x="3289" y="67"/>
                    <a:pt x="2736" y="212"/>
                  </a:cubicBezTo>
                  <a:lnTo>
                    <a:pt x="2432" y="516"/>
                  </a:lnTo>
                  <a:cubicBezTo>
                    <a:pt x="790" y="2522"/>
                    <a:pt x="0" y="5227"/>
                    <a:pt x="395" y="7811"/>
                  </a:cubicBezTo>
                  <a:cubicBezTo>
                    <a:pt x="790" y="10364"/>
                    <a:pt x="2310" y="12735"/>
                    <a:pt x="4499" y="14163"/>
                  </a:cubicBezTo>
                  <a:cubicBezTo>
                    <a:pt x="5836" y="15014"/>
                    <a:pt x="7356" y="15501"/>
                    <a:pt x="8693" y="16321"/>
                  </a:cubicBezTo>
                  <a:cubicBezTo>
                    <a:pt x="10031" y="17172"/>
                    <a:pt x="11216" y="18449"/>
                    <a:pt x="11307" y="20030"/>
                  </a:cubicBezTo>
                  <a:cubicBezTo>
                    <a:pt x="11338" y="20455"/>
                    <a:pt x="11277" y="20911"/>
                    <a:pt x="11490" y="21276"/>
                  </a:cubicBezTo>
                  <a:cubicBezTo>
                    <a:pt x="11686" y="21650"/>
                    <a:pt x="12112" y="21833"/>
                    <a:pt x="12545" y="21833"/>
                  </a:cubicBezTo>
                  <a:cubicBezTo>
                    <a:pt x="12781" y="21833"/>
                    <a:pt x="13018" y="21778"/>
                    <a:pt x="13222" y="21671"/>
                  </a:cubicBezTo>
                  <a:cubicBezTo>
                    <a:pt x="13830" y="21367"/>
                    <a:pt x="14195" y="20790"/>
                    <a:pt x="14499" y="20182"/>
                  </a:cubicBezTo>
                  <a:cubicBezTo>
                    <a:pt x="16019" y="17324"/>
                    <a:pt x="16444" y="13920"/>
                    <a:pt x="15745" y="10759"/>
                  </a:cubicBezTo>
                  <a:cubicBezTo>
                    <a:pt x="15046" y="7567"/>
                    <a:pt x="13222" y="4680"/>
                    <a:pt x="10730" y="2613"/>
                  </a:cubicBezTo>
                  <a:cubicBezTo>
                    <a:pt x="8974" y="1101"/>
                    <a:pt x="6691" y="0"/>
                    <a:pt x="4413" y="0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70"/>
            <p:cNvSpPr/>
            <p:nvPr/>
          </p:nvSpPr>
          <p:spPr>
            <a:xfrm>
              <a:off x="2081600" y="3320825"/>
              <a:ext cx="106425" cy="570975"/>
            </a:xfrm>
            <a:custGeom>
              <a:rect b="b" l="l" r="r" t="t"/>
              <a:pathLst>
                <a:path extrusionOk="0" h="22839" w="4257">
                  <a:moveTo>
                    <a:pt x="4044" y="0"/>
                  </a:moveTo>
                  <a:cubicBezTo>
                    <a:pt x="3952" y="0"/>
                    <a:pt x="3861" y="53"/>
                    <a:pt x="3861" y="160"/>
                  </a:cubicBezTo>
                  <a:cubicBezTo>
                    <a:pt x="3892" y="3473"/>
                    <a:pt x="3223" y="6725"/>
                    <a:pt x="1946" y="9795"/>
                  </a:cubicBezTo>
                  <a:cubicBezTo>
                    <a:pt x="1338" y="11254"/>
                    <a:pt x="670" y="12713"/>
                    <a:pt x="305" y="14263"/>
                  </a:cubicBezTo>
                  <a:cubicBezTo>
                    <a:pt x="1" y="15662"/>
                    <a:pt x="62" y="17121"/>
                    <a:pt x="457" y="18519"/>
                  </a:cubicBezTo>
                  <a:cubicBezTo>
                    <a:pt x="913" y="20069"/>
                    <a:pt x="1764" y="21497"/>
                    <a:pt x="2797" y="22774"/>
                  </a:cubicBezTo>
                  <a:cubicBezTo>
                    <a:pt x="2828" y="22820"/>
                    <a:pt x="2868" y="22839"/>
                    <a:pt x="2908" y="22839"/>
                  </a:cubicBezTo>
                  <a:cubicBezTo>
                    <a:pt x="3029" y="22839"/>
                    <a:pt x="3155" y="22668"/>
                    <a:pt x="3041" y="22531"/>
                  </a:cubicBezTo>
                  <a:cubicBezTo>
                    <a:pt x="1217" y="20282"/>
                    <a:pt x="31" y="17394"/>
                    <a:pt x="639" y="14476"/>
                  </a:cubicBezTo>
                  <a:cubicBezTo>
                    <a:pt x="943" y="12956"/>
                    <a:pt x="1612" y="11497"/>
                    <a:pt x="2220" y="10069"/>
                  </a:cubicBezTo>
                  <a:cubicBezTo>
                    <a:pt x="2828" y="8610"/>
                    <a:pt x="3345" y="7090"/>
                    <a:pt x="3679" y="5509"/>
                  </a:cubicBezTo>
                  <a:cubicBezTo>
                    <a:pt x="4074" y="3746"/>
                    <a:pt x="4256" y="1953"/>
                    <a:pt x="4226" y="160"/>
                  </a:cubicBezTo>
                  <a:cubicBezTo>
                    <a:pt x="4226" y="53"/>
                    <a:pt x="4135" y="0"/>
                    <a:pt x="4044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70"/>
            <p:cNvSpPr/>
            <p:nvPr/>
          </p:nvSpPr>
          <p:spPr>
            <a:xfrm>
              <a:off x="1529925" y="2894700"/>
              <a:ext cx="1538800" cy="1605775"/>
            </a:xfrm>
            <a:custGeom>
              <a:rect b="b" l="l" r="r" t="t"/>
              <a:pathLst>
                <a:path extrusionOk="0" h="64231" w="61552">
                  <a:moveTo>
                    <a:pt x="41582" y="1"/>
                  </a:moveTo>
                  <a:lnTo>
                    <a:pt x="34378" y="2797"/>
                  </a:lnTo>
                  <a:lnTo>
                    <a:pt x="35321" y="11034"/>
                  </a:lnTo>
                  <a:cubicBezTo>
                    <a:pt x="35321" y="11034"/>
                    <a:pt x="24682" y="12007"/>
                    <a:pt x="22524" y="17873"/>
                  </a:cubicBezTo>
                  <a:cubicBezTo>
                    <a:pt x="20427" y="23497"/>
                    <a:pt x="16262" y="39454"/>
                    <a:pt x="1" y="52160"/>
                  </a:cubicBezTo>
                  <a:cubicBezTo>
                    <a:pt x="791" y="54652"/>
                    <a:pt x="1916" y="57084"/>
                    <a:pt x="3314" y="59272"/>
                  </a:cubicBezTo>
                  <a:cubicBezTo>
                    <a:pt x="8815" y="56537"/>
                    <a:pt x="20609" y="49637"/>
                    <a:pt x="24956" y="39515"/>
                  </a:cubicBezTo>
                  <a:lnTo>
                    <a:pt x="24956" y="39515"/>
                  </a:lnTo>
                  <a:cubicBezTo>
                    <a:pt x="24956" y="39515"/>
                    <a:pt x="25898" y="42646"/>
                    <a:pt x="24256" y="46050"/>
                  </a:cubicBezTo>
                  <a:cubicBezTo>
                    <a:pt x="22645" y="49485"/>
                    <a:pt x="20092" y="54804"/>
                    <a:pt x="20396" y="57935"/>
                  </a:cubicBezTo>
                  <a:cubicBezTo>
                    <a:pt x="20571" y="59957"/>
                    <a:pt x="27165" y="64231"/>
                    <a:pt x="37615" y="64231"/>
                  </a:cubicBezTo>
                  <a:cubicBezTo>
                    <a:pt x="43500" y="64231"/>
                    <a:pt x="50608" y="62875"/>
                    <a:pt x="58482" y="58999"/>
                  </a:cubicBezTo>
                  <a:cubicBezTo>
                    <a:pt x="58482" y="58999"/>
                    <a:pt x="59576" y="54956"/>
                    <a:pt x="56142" y="49789"/>
                  </a:cubicBezTo>
                  <a:cubicBezTo>
                    <a:pt x="52676" y="44622"/>
                    <a:pt x="56263" y="34378"/>
                    <a:pt x="56263" y="34378"/>
                  </a:cubicBezTo>
                  <a:lnTo>
                    <a:pt x="61552" y="27205"/>
                  </a:lnTo>
                  <a:cubicBezTo>
                    <a:pt x="61552" y="27205"/>
                    <a:pt x="58816" y="14773"/>
                    <a:pt x="51278" y="12737"/>
                  </a:cubicBezTo>
                  <a:lnTo>
                    <a:pt x="43740" y="10731"/>
                  </a:lnTo>
                  <a:lnTo>
                    <a:pt x="41582" y="1"/>
                  </a:lnTo>
                  <a:close/>
                </a:path>
              </a:pathLst>
            </a:custGeom>
            <a:solidFill>
              <a:srgbClr val="FFC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70"/>
            <p:cNvSpPr/>
            <p:nvPr/>
          </p:nvSpPr>
          <p:spPr>
            <a:xfrm>
              <a:off x="1529925" y="3207775"/>
              <a:ext cx="1538800" cy="1292700"/>
            </a:xfrm>
            <a:custGeom>
              <a:rect b="b" l="l" r="r" t="t"/>
              <a:pathLst>
                <a:path extrusionOk="0" h="51708" w="61552">
                  <a:moveTo>
                    <a:pt x="28968" y="1"/>
                  </a:moveTo>
                  <a:cubicBezTo>
                    <a:pt x="26263" y="1034"/>
                    <a:pt x="23497" y="2676"/>
                    <a:pt x="22524" y="5350"/>
                  </a:cubicBezTo>
                  <a:cubicBezTo>
                    <a:pt x="20427" y="10974"/>
                    <a:pt x="16262" y="26931"/>
                    <a:pt x="1" y="39637"/>
                  </a:cubicBezTo>
                  <a:cubicBezTo>
                    <a:pt x="821" y="42129"/>
                    <a:pt x="1916" y="44561"/>
                    <a:pt x="3314" y="46749"/>
                  </a:cubicBezTo>
                  <a:cubicBezTo>
                    <a:pt x="8815" y="44014"/>
                    <a:pt x="20609" y="37114"/>
                    <a:pt x="24956" y="26992"/>
                  </a:cubicBezTo>
                  <a:lnTo>
                    <a:pt x="24956" y="26992"/>
                  </a:lnTo>
                  <a:cubicBezTo>
                    <a:pt x="24956" y="26992"/>
                    <a:pt x="25898" y="30123"/>
                    <a:pt x="24256" y="33527"/>
                  </a:cubicBezTo>
                  <a:cubicBezTo>
                    <a:pt x="22645" y="36962"/>
                    <a:pt x="20092" y="42281"/>
                    <a:pt x="20396" y="45412"/>
                  </a:cubicBezTo>
                  <a:cubicBezTo>
                    <a:pt x="20571" y="47434"/>
                    <a:pt x="27165" y="51708"/>
                    <a:pt x="37615" y="51708"/>
                  </a:cubicBezTo>
                  <a:cubicBezTo>
                    <a:pt x="43500" y="51708"/>
                    <a:pt x="50608" y="50352"/>
                    <a:pt x="58482" y="46476"/>
                  </a:cubicBezTo>
                  <a:cubicBezTo>
                    <a:pt x="58482" y="46476"/>
                    <a:pt x="59576" y="42433"/>
                    <a:pt x="56142" y="37266"/>
                  </a:cubicBezTo>
                  <a:cubicBezTo>
                    <a:pt x="52676" y="32099"/>
                    <a:pt x="56263" y="21855"/>
                    <a:pt x="56263" y="21855"/>
                  </a:cubicBezTo>
                  <a:lnTo>
                    <a:pt x="61552" y="14682"/>
                  </a:lnTo>
                  <a:cubicBezTo>
                    <a:pt x="61552" y="14682"/>
                    <a:pt x="59971" y="7539"/>
                    <a:pt x="55959" y="3192"/>
                  </a:cubicBezTo>
                  <a:cubicBezTo>
                    <a:pt x="53797" y="3694"/>
                    <a:pt x="51542" y="3891"/>
                    <a:pt x="49259" y="3891"/>
                  </a:cubicBezTo>
                  <a:cubicBezTo>
                    <a:pt x="46150" y="3891"/>
                    <a:pt x="42990" y="3526"/>
                    <a:pt x="39941" y="3071"/>
                  </a:cubicBezTo>
                  <a:cubicBezTo>
                    <a:pt x="36232" y="2524"/>
                    <a:pt x="32281" y="1703"/>
                    <a:pt x="28968" y="1"/>
                  </a:cubicBezTo>
                  <a:close/>
                </a:path>
              </a:pathLst>
            </a:custGeom>
            <a:solidFill>
              <a:srgbClr val="FFD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70"/>
            <p:cNvSpPr/>
            <p:nvPr/>
          </p:nvSpPr>
          <p:spPr>
            <a:xfrm>
              <a:off x="2139375" y="3207775"/>
              <a:ext cx="839700" cy="167450"/>
            </a:xfrm>
            <a:custGeom>
              <a:rect b="b" l="l" r="r" t="t"/>
              <a:pathLst>
                <a:path extrusionOk="0" h="6698" w="33588">
                  <a:moveTo>
                    <a:pt x="4590" y="1"/>
                  </a:moveTo>
                  <a:cubicBezTo>
                    <a:pt x="2948" y="639"/>
                    <a:pt x="1277" y="1490"/>
                    <a:pt x="0" y="2676"/>
                  </a:cubicBezTo>
                  <a:cubicBezTo>
                    <a:pt x="973" y="3040"/>
                    <a:pt x="1976" y="3375"/>
                    <a:pt x="2979" y="3679"/>
                  </a:cubicBezTo>
                  <a:cubicBezTo>
                    <a:pt x="9577" y="5680"/>
                    <a:pt x="16477" y="6698"/>
                    <a:pt x="23368" y="6698"/>
                  </a:cubicBezTo>
                  <a:cubicBezTo>
                    <a:pt x="24952" y="6698"/>
                    <a:pt x="26536" y="6644"/>
                    <a:pt x="28116" y="6536"/>
                  </a:cubicBezTo>
                  <a:cubicBezTo>
                    <a:pt x="29940" y="6414"/>
                    <a:pt x="31764" y="6202"/>
                    <a:pt x="33587" y="5867"/>
                  </a:cubicBezTo>
                  <a:cubicBezTo>
                    <a:pt x="32979" y="4925"/>
                    <a:pt x="32311" y="4013"/>
                    <a:pt x="31581" y="3192"/>
                  </a:cubicBezTo>
                  <a:cubicBezTo>
                    <a:pt x="29419" y="3694"/>
                    <a:pt x="27164" y="3891"/>
                    <a:pt x="24881" y="3891"/>
                  </a:cubicBezTo>
                  <a:cubicBezTo>
                    <a:pt x="21772" y="3891"/>
                    <a:pt x="18612" y="3526"/>
                    <a:pt x="15563" y="3071"/>
                  </a:cubicBezTo>
                  <a:cubicBezTo>
                    <a:pt x="11854" y="2524"/>
                    <a:pt x="7903" y="1703"/>
                    <a:pt x="4590" y="1"/>
                  </a:cubicBezTo>
                  <a:close/>
                </a:path>
              </a:pathLst>
            </a:custGeom>
            <a:solidFill>
              <a:srgbClr val="FFA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70"/>
            <p:cNvSpPr/>
            <p:nvPr/>
          </p:nvSpPr>
          <p:spPr>
            <a:xfrm>
              <a:off x="2802000" y="3422425"/>
              <a:ext cx="731800" cy="870600"/>
            </a:xfrm>
            <a:custGeom>
              <a:rect b="b" l="l" r="r" t="t"/>
              <a:pathLst>
                <a:path extrusionOk="0" h="34824" w="29272">
                  <a:moveTo>
                    <a:pt x="24114" y="1"/>
                  </a:moveTo>
                  <a:cubicBezTo>
                    <a:pt x="22995" y="1"/>
                    <a:pt x="21878" y="76"/>
                    <a:pt x="20760" y="260"/>
                  </a:cubicBezTo>
                  <a:cubicBezTo>
                    <a:pt x="20669" y="3634"/>
                    <a:pt x="20426" y="7038"/>
                    <a:pt x="20031" y="10412"/>
                  </a:cubicBezTo>
                  <a:cubicBezTo>
                    <a:pt x="19666" y="13421"/>
                    <a:pt x="19149" y="16491"/>
                    <a:pt x="17751" y="19166"/>
                  </a:cubicBezTo>
                  <a:cubicBezTo>
                    <a:pt x="17599" y="19470"/>
                    <a:pt x="17356" y="19804"/>
                    <a:pt x="17022" y="19835"/>
                  </a:cubicBezTo>
                  <a:cubicBezTo>
                    <a:pt x="17005" y="19836"/>
                    <a:pt x="16988" y="19837"/>
                    <a:pt x="16971" y="19837"/>
                  </a:cubicBezTo>
                  <a:cubicBezTo>
                    <a:pt x="16632" y="19837"/>
                    <a:pt x="16375" y="19547"/>
                    <a:pt x="16201" y="19257"/>
                  </a:cubicBezTo>
                  <a:cubicBezTo>
                    <a:pt x="14955" y="17433"/>
                    <a:pt x="14165" y="15367"/>
                    <a:pt x="13374" y="13300"/>
                  </a:cubicBezTo>
                  <a:cubicBezTo>
                    <a:pt x="11733" y="8953"/>
                    <a:pt x="10091" y="4607"/>
                    <a:pt x="8450" y="260"/>
                  </a:cubicBezTo>
                  <a:lnTo>
                    <a:pt x="0" y="6552"/>
                  </a:lnTo>
                  <a:cubicBezTo>
                    <a:pt x="1186" y="13482"/>
                    <a:pt x="3617" y="20108"/>
                    <a:pt x="6535" y="26491"/>
                  </a:cubicBezTo>
                  <a:cubicBezTo>
                    <a:pt x="7386" y="28315"/>
                    <a:pt x="8268" y="30139"/>
                    <a:pt x="9575" y="31689"/>
                  </a:cubicBezTo>
                  <a:cubicBezTo>
                    <a:pt x="10851" y="33209"/>
                    <a:pt x="12614" y="34455"/>
                    <a:pt x="14620" y="34759"/>
                  </a:cubicBezTo>
                  <a:cubicBezTo>
                    <a:pt x="14928" y="34803"/>
                    <a:pt x="15234" y="34824"/>
                    <a:pt x="15539" y="34824"/>
                  </a:cubicBezTo>
                  <a:cubicBezTo>
                    <a:pt x="17979" y="34824"/>
                    <a:pt x="20318" y="33479"/>
                    <a:pt x="22128" y="31750"/>
                  </a:cubicBezTo>
                  <a:cubicBezTo>
                    <a:pt x="25077" y="28984"/>
                    <a:pt x="26931" y="25215"/>
                    <a:pt x="27964" y="21294"/>
                  </a:cubicBezTo>
                  <a:cubicBezTo>
                    <a:pt x="28998" y="17373"/>
                    <a:pt x="29210" y="13300"/>
                    <a:pt x="29241" y="9257"/>
                  </a:cubicBezTo>
                  <a:cubicBezTo>
                    <a:pt x="29271" y="6278"/>
                    <a:pt x="29210" y="3330"/>
                    <a:pt x="29089" y="382"/>
                  </a:cubicBezTo>
                  <a:cubicBezTo>
                    <a:pt x="27422" y="164"/>
                    <a:pt x="25766" y="1"/>
                    <a:pt x="24114" y="1"/>
                  </a:cubicBezTo>
                  <a:close/>
                </a:path>
              </a:pathLst>
            </a:custGeom>
            <a:solidFill>
              <a:srgbClr val="FFD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70"/>
            <p:cNvSpPr/>
            <p:nvPr/>
          </p:nvSpPr>
          <p:spPr>
            <a:xfrm>
              <a:off x="2070975" y="2466125"/>
              <a:ext cx="255350" cy="297900"/>
            </a:xfrm>
            <a:custGeom>
              <a:rect b="b" l="l" r="r" t="t"/>
              <a:pathLst>
                <a:path extrusionOk="0" h="11916" w="10214">
                  <a:moveTo>
                    <a:pt x="5107" y="730"/>
                  </a:moveTo>
                  <a:cubicBezTo>
                    <a:pt x="7508" y="730"/>
                    <a:pt x="9454" y="3071"/>
                    <a:pt x="9454" y="5958"/>
                  </a:cubicBezTo>
                  <a:cubicBezTo>
                    <a:pt x="9454" y="8846"/>
                    <a:pt x="7508" y="11186"/>
                    <a:pt x="5107" y="11186"/>
                  </a:cubicBezTo>
                  <a:cubicBezTo>
                    <a:pt x="2706" y="11186"/>
                    <a:pt x="760" y="8846"/>
                    <a:pt x="760" y="5958"/>
                  </a:cubicBezTo>
                  <a:cubicBezTo>
                    <a:pt x="760" y="3071"/>
                    <a:pt x="2706" y="730"/>
                    <a:pt x="5107" y="730"/>
                  </a:cubicBezTo>
                  <a:close/>
                  <a:moveTo>
                    <a:pt x="5107" y="1"/>
                  </a:moveTo>
                  <a:cubicBezTo>
                    <a:pt x="2311" y="1"/>
                    <a:pt x="0" y="2676"/>
                    <a:pt x="0" y="5958"/>
                  </a:cubicBezTo>
                  <a:cubicBezTo>
                    <a:pt x="0" y="9241"/>
                    <a:pt x="2311" y="11916"/>
                    <a:pt x="5107" y="11916"/>
                  </a:cubicBezTo>
                  <a:cubicBezTo>
                    <a:pt x="7903" y="11916"/>
                    <a:pt x="10213" y="9241"/>
                    <a:pt x="10213" y="5958"/>
                  </a:cubicBezTo>
                  <a:cubicBezTo>
                    <a:pt x="10213" y="2676"/>
                    <a:pt x="7903" y="1"/>
                    <a:pt x="5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70"/>
            <p:cNvSpPr/>
            <p:nvPr/>
          </p:nvSpPr>
          <p:spPr>
            <a:xfrm>
              <a:off x="2396200" y="2469175"/>
              <a:ext cx="282700" cy="305500"/>
            </a:xfrm>
            <a:custGeom>
              <a:rect b="b" l="l" r="r" t="t"/>
              <a:pathLst>
                <a:path extrusionOk="0" h="12220" w="11308">
                  <a:moveTo>
                    <a:pt x="5654" y="791"/>
                  </a:moveTo>
                  <a:cubicBezTo>
                    <a:pt x="8329" y="791"/>
                    <a:pt x="10518" y="3162"/>
                    <a:pt x="10518" y="6110"/>
                  </a:cubicBezTo>
                  <a:cubicBezTo>
                    <a:pt x="10518" y="9028"/>
                    <a:pt x="8329" y="11399"/>
                    <a:pt x="5654" y="11399"/>
                  </a:cubicBezTo>
                  <a:cubicBezTo>
                    <a:pt x="2980" y="11399"/>
                    <a:pt x="791" y="9028"/>
                    <a:pt x="791" y="6110"/>
                  </a:cubicBezTo>
                  <a:cubicBezTo>
                    <a:pt x="791" y="3162"/>
                    <a:pt x="2980" y="791"/>
                    <a:pt x="5654" y="791"/>
                  </a:cubicBezTo>
                  <a:close/>
                  <a:moveTo>
                    <a:pt x="5654" y="0"/>
                  </a:moveTo>
                  <a:cubicBezTo>
                    <a:pt x="2524" y="0"/>
                    <a:pt x="1" y="2736"/>
                    <a:pt x="1" y="6110"/>
                  </a:cubicBezTo>
                  <a:cubicBezTo>
                    <a:pt x="1" y="9453"/>
                    <a:pt x="2524" y="12219"/>
                    <a:pt x="5654" y="12219"/>
                  </a:cubicBezTo>
                  <a:cubicBezTo>
                    <a:pt x="8785" y="12219"/>
                    <a:pt x="11308" y="9453"/>
                    <a:pt x="11308" y="6110"/>
                  </a:cubicBezTo>
                  <a:cubicBezTo>
                    <a:pt x="11308" y="2736"/>
                    <a:pt x="8785" y="0"/>
                    <a:pt x="5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70"/>
            <p:cNvSpPr/>
            <p:nvPr/>
          </p:nvSpPr>
          <p:spPr>
            <a:xfrm>
              <a:off x="2306350" y="2573275"/>
              <a:ext cx="102800" cy="57025"/>
            </a:xfrm>
            <a:custGeom>
              <a:rect b="b" l="l" r="r" t="t"/>
              <a:pathLst>
                <a:path extrusionOk="0" h="2281" w="4112">
                  <a:moveTo>
                    <a:pt x="2174" y="1"/>
                  </a:moveTo>
                  <a:cubicBezTo>
                    <a:pt x="1429" y="1"/>
                    <a:pt x="677" y="350"/>
                    <a:pt x="190" y="1095"/>
                  </a:cubicBezTo>
                  <a:cubicBezTo>
                    <a:pt x="0" y="1370"/>
                    <a:pt x="251" y="1630"/>
                    <a:pt x="513" y="1630"/>
                  </a:cubicBezTo>
                  <a:cubicBezTo>
                    <a:pt x="628" y="1630"/>
                    <a:pt x="745" y="1580"/>
                    <a:pt x="829" y="1460"/>
                  </a:cubicBezTo>
                  <a:cubicBezTo>
                    <a:pt x="1166" y="947"/>
                    <a:pt x="1667" y="713"/>
                    <a:pt x="2164" y="713"/>
                  </a:cubicBezTo>
                  <a:cubicBezTo>
                    <a:pt x="2877" y="713"/>
                    <a:pt x="3580" y="1195"/>
                    <a:pt x="3777" y="2037"/>
                  </a:cubicBezTo>
                  <a:cubicBezTo>
                    <a:pt x="3808" y="2219"/>
                    <a:pt x="3960" y="2280"/>
                    <a:pt x="4112" y="2280"/>
                  </a:cubicBezTo>
                  <a:cubicBezTo>
                    <a:pt x="4081" y="2250"/>
                    <a:pt x="4081" y="2219"/>
                    <a:pt x="4081" y="2189"/>
                  </a:cubicBezTo>
                  <a:cubicBezTo>
                    <a:pt x="3960" y="1794"/>
                    <a:pt x="3990" y="1368"/>
                    <a:pt x="4112" y="1004"/>
                  </a:cubicBezTo>
                  <a:cubicBezTo>
                    <a:pt x="3656" y="350"/>
                    <a:pt x="2918" y="1"/>
                    <a:pt x="2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70"/>
            <p:cNvSpPr/>
            <p:nvPr/>
          </p:nvSpPr>
          <p:spPr>
            <a:xfrm>
              <a:off x="2676600" y="2612025"/>
              <a:ext cx="272075" cy="158850"/>
            </a:xfrm>
            <a:custGeom>
              <a:rect b="b" l="l" r="r" t="t"/>
              <a:pathLst>
                <a:path extrusionOk="0" h="6354" w="10883">
                  <a:moveTo>
                    <a:pt x="1" y="1"/>
                  </a:moveTo>
                  <a:lnTo>
                    <a:pt x="1" y="1"/>
                  </a:lnTo>
                  <a:cubicBezTo>
                    <a:pt x="62" y="244"/>
                    <a:pt x="62" y="487"/>
                    <a:pt x="1" y="730"/>
                  </a:cubicBezTo>
                  <a:cubicBezTo>
                    <a:pt x="1764" y="913"/>
                    <a:pt x="3527" y="1217"/>
                    <a:pt x="5259" y="1642"/>
                  </a:cubicBezTo>
                  <a:cubicBezTo>
                    <a:pt x="6110" y="1824"/>
                    <a:pt x="6931" y="2068"/>
                    <a:pt x="7782" y="2341"/>
                  </a:cubicBezTo>
                  <a:cubicBezTo>
                    <a:pt x="9758" y="2949"/>
                    <a:pt x="10153" y="4165"/>
                    <a:pt x="10123" y="5989"/>
                  </a:cubicBezTo>
                  <a:cubicBezTo>
                    <a:pt x="10123" y="6232"/>
                    <a:pt x="10305" y="6353"/>
                    <a:pt x="10487" y="6353"/>
                  </a:cubicBezTo>
                  <a:cubicBezTo>
                    <a:pt x="10670" y="6353"/>
                    <a:pt x="10852" y="6232"/>
                    <a:pt x="10852" y="5989"/>
                  </a:cubicBezTo>
                  <a:cubicBezTo>
                    <a:pt x="10882" y="3983"/>
                    <a:pt x="10396" y="2584"/>
                    <a:pt x="8481" y="1794"/>
                  </a:cubicBezTo>
                  <a:cubicBezTo>
                    <a:pt x="5867" y="730"/>
                    <a:pt x="2828" y="305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70"/>
            <p:cNvSpPr/>
            <p:nvPr/>
          </p:nvSpPr>
          <p:spPr>
            <a:xfrm>
              <a:off x="2070225" y="3367425"/>
              <a:ext cx="107150" cy="540600"/>
            </a:xfrm>
            <a:custGeom>
              <a:rect b="b" l="l" r="r" t="t"/>
              <a:pathLst>
                <a:path extrusionOk="0" h="21624" w="4286">
                  <a:moveTo>
                    <a:pt x="3565" y="0"/>
                  </a:moveTo>
                  <a:cubicBezTo>
                    <a:pt x="3455" y="0"/>
                    <a:pt x="3325" y="92"/>
                    <a:pt x="3344" y="241"/>
                  </a:cubicBezTo>
                  <a:cubicBezTo>
                    <a:pt x="3982" y="4314"/>
                    <a:pt x="942" y="7718"/>
                    <a:pt x="456" y="11670"/>
                  </a:cubicBezTo>
                  <a:cubicBezTo>
                    <a:pt x="0" y="15469"/>
                    <a:pt x="1550" y="18630"/>
                    <a:pt x="3830" y="21548"/>
                  </a:cubicBezTo>
                  <a:cubicBezTo>
                    <a:pt x="3866" y="21602"/>
                    <a:pt x="3919" y="21624"/>
                    <a:pt x="3974" y="21624"/>
                  </a:cubicBezTo>
                  <a:cubicBezTo>
                    <a:pt x="4106" y="21624"/>
                    <a:pt x="4241" y="21495"/>
                    <a:pt x="4134" y="21366"/>
                  </a:cubicBezTo>
                  <a:cubicBezTo>
                    <a:pt x="3009" y="19907"/>
                    <a:pt x="1976" y="18357"/>
                    <a:pt x="1337" y="16624"/>
                  </a:cubicBezTo>
                  <a:cubicBezTo>
                    <a:pt x="638" y="14770"/>
                    <a:pt x="608" y="12764"/>
                    <a:pt x="973" y="10849"/>
                  </a:cubicBezTo>
                  <a:cubicBezTo>
                    <a:pt x="1672" y="7171"/>
                    <a:pt x="4286" y="4041"/>
                    <a:pt x="3708" y="120"/>
                  </a:cubicBezTo>
                  <a:cubicBezTo>
                    <a:pt x="3697" y="37"/>
                    <a:pt x="3635" y="0"/>
                    <a:pt x="3565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70"/>
            <p:cNvSpPr/>
            <p:nvPr/>
          </p:nvSpPr>
          <p:spPr>
            <a:xfrm>
              <a:off x="2789375" y="3517125"/>
              <a:ext cx="142750" cy="488500"/>
            </a:xfrm>
            <a:custGeom>
              <a:rect b="b" l="l" r="r" t="t"/>
              <a:pathLst>
                <a:path extrusionOk="0" h="19540" w="5710">
                  <a:moveTo>
                    <a:pt x="240" y="0"/>
                  </a:moveTo>
                  <a:cubicBezTo>
                    <a:pt x="130" y="0"/>
                    <a:pt x="0" y="92"/>
                    <a:pt x="19" y="241"/>
                  </a:cubicBezTo>
                  <a:cubicBezTo>
                    <a:pt x="1022" y="6806"/>
                    <a:pt x="2785" y="13250"/>
                    <a:pt x="5308" y="19421"/>
                  </a:cubicBezTo>
                  <a:cubicBezTo>
                    <a:pt x="5343" y="19503"/>
                    <a:pt x="5415" y="19540"/>
                    <a:pt x="5486" y="19540"/>
                  </a:cubicBezTo>
                  <a:cubicBezTo>
                    <a:pt x="5599" y="19540"/>
                    <a:pt x="5710" y="19448"/>
                    <a:pt x="5672" y="19299"/>
                  </a:cubicBezTo>
                  <a:cubicBezTo>
                    <a:pt x="3150" y="13159"/>
                    <a:pt x="1356" y="6715"/>
                    <a:pt x="384" y="119"/>
                  </a:cubicBezTo>
                  <a:cubicBezTo>
                    <a:pt x="372" y="37"/>
                    <a:pt x="310" y="0"/>
                    <a:pt x="240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70"/>
            <p:cNvSpPr/>
            <p:nvPr/>
          </p:nvSpPr>
          <p:spPr>
            <a:xfrm>
              <a:off x="2679650" y="2663550"/>
              <a:ext cx="205200" cy="226050"/>
            </a:xfrm>
            <a:custGeom>
              <a:rect b="b" l="l" r="r" t="t"/>
              <a:pathLst>
                <a:path extrusionOk="0" h="9042" w="8208">
                  <a:moveTo>
                    <a:pt x="4371" y="0"/>
                  </a:moveTo>
                  <a:cubicBezTo>
                    <a:pt x="2912" y="0"/>
                    <a:pt x="1432" y="756"/>
                    <a:pt x="1095" y="2226"/>
                  </a:cubicBezTo>
                  <a:lnTo>
                    <a:pt x="0" y="8821"/>
                  </a:lnTo>
                  <a:cubicBezTo>
                    <a:pt x="586" y="8974"/>
                    <a:pt x="1172" y="9042"/>
                    <a:pt x="1757" y="9042"/>
                  </a:cubicBezTo>
                  <a:cubicBezTo>
                    <a:pt x="1871" y="9042"/>
                    <a:pt x="1984" y="9039"/>
                    <a:pt x="2098" y="9034"/>
                  </a:cubicBezTo>
                  <a:cubicBezTo>
                    <a:pt x="3466" y="8973"/>
                    <a:pt x="4864" y="8578"/>
                    <a:pt x="5988" y="7758"/>
                  </a:cubicBezTo>
                  <a:cubicBezTo>
                    <a:pt x="7083" y="6937"/>
                    <a:pt x="7903" y="5660"/>
                    <a:pt x="8055" y="4292"/>
                  </a:cubicBezTo>
                  <a:cubicBezTo>
                    <a:pt x="8207" y="2925"/>
                    <a:pt x="7630" y="1435"/>
                    <a:pt x="6505" y="645"/>
                  </a:cubicBezTo>
                  <a:cubicBezTo>
                    <a:pt x="5915" y="213"/>
                    <a:pt x="5146" y="0"/>
                    <a:pt x="4371" y="0"/>
                  </a:cubicBezTo>
                  <a:close/>
                </a:path>
              </a:pathLst>
            </a:custGeom>
            <a:solidFill>
              <a:srgbClr val="FFCD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6" name="Google Shape;3076;p70"/>
          <p:cNvGrpSpPr/>
          <p:nvPr/>
        </p:nvGrpSpPr>
        <p:grpSpPr>
          <a:xfrm>
            <a:off x="1831100" y="3037300"/>
            <a:ext cx="2167000" cy="2552850"/>
            <a:chOff x="-942750" y="2090650"/>
            <a:chExt cx="2167000" cy="2552850"/>
          </a:xfrm>
        </p:grpSpPr>
        <p:sp>
          <p:nvSpPr>
            <p:cNvPr id="3077" name="Google Shape;3077;p70"/>
            <p:cNvSpPr/>
            <p:nvPr/>
          </p:nvSpPr>
          <p:spPr>
            <a:xfrm>
              <a:off x="-942750" y="2090650"/>
              <a:ext cx="1723450" cy="1790325"/>
            </a:xfrm>
            <a:custGeom>
              <a:rect b="b" l="l" r="r" t="t"/>
              <a:pathLst>
                <a:path extrusionOk="0" h="71613" w="68938">
                  <a:moveTo>
                    <a:pt x="37068" y="1"/>
                  </a:moveTo>
                  <a:cubicBezTo>
                    <a:pt x="34932" y="1"/>
                    <a:pt x="32806" y="433"/>
                    <a:pt x="30882" y="1342"/>
                  </a:cubicBezTo>
                  <a:cubicBezTo>
                    <a:pt x="30426" y="1555"/>
                    <a:pt x="29970" y="1767"/>
                    <a:pt x="29484" y="1889"/>
                  </a:cubicBezTo>
                  <a:cubicBezTo>
                    <a:pt x="29119" y="1950"/>
                    <a:pt x="28724" y="1950"/>
                    <a:pt x="28329" y="1950"/>
                  </a:cubicBezTo>
                  <a:cubicBezTo>
                    <a:pt x="28295" y="1949"/>
                    <a:pt x="28262" y="1949"/>
                    <a:pt x="28228" y="1949"/>
                  </a:cubicBezTo>
                  <a:cubicBezTo>
                    <a:pt x="23482" y="1949"/>
                    <a:pt x="18225" y="6205"/>
                    <a:pt x="16475" y="10430"/>
                  </a:cubicBezTo>
                  <a:cubicBezTo>
                    <a:pt x="14590" y="14898"/>
                    <a:pt x="14833" y="20035"/>
                    <a:pt x="13921" y="24625"/>
                  </a:cubicBezTo>
                  <a:cubicBezTo>
                    <a:pt x="13405" y="27178"/>
                    <a:pt x="12462" y="29670"/>
                    <a:pt x="11125" y="31889"/>
                  </a:cubicBezTo>
                  <a:cubicBezTo>
                    <a:pt x="9362" y="34838"/>
                    <a:pt x="6991" y="37361"/>
                    <a:pt x="5289" y="40339"/>
                  </a:cubicBezTo>
                  <a:cubicBezTo>
                    <a:pt x="0" y="49640"/>
                    <a:pt x="3374" y="61495"/>
                    <a:pt x="12310" y="67148"/>
                  </a:cubicBezTo>
                  <a:cubicBezTo>
                    <a:pt x="16383" y="69732"/>
                    <a:pt x="21186" y="71008"/>
                    <a:pt x="25988" y="71464"/>
                  </a:cubicBezTo>
                  <a:cubicBezTo>
                    <a:pt x="26942" y="71555"/>
                    <a:pt x="27914" y="71612"/>
                    <a:pt x="28886" y="71612"/>
                  </a:cubicBezTo>
                  <a:cubicBezTo>
                    <a:pt x="31818" y="71612"/>
                    <a:pt x="34747" y="71094"/>
                    <a:pt x="37144" y="69428"/>
                  </a:cubicBezTo>
                  <a:lnTo>
                    <a:pt x="57661" y="70492"/>
                  </a:lnTo>
                  <a:cubicBezTo>
                    <a:pt x="60670" y="67817"/>
                    <a:pt x="63649" y="64990"/>
                    <a:pt x="65746" y="61555"/>
                  </a:cubicBezTo>
                  <a:cubicBezTo>
                    <a:pt x="67813" y="58090"/>
                    <a:pt x="68938" y="53896"/>
                    <a:pt x="67934" y="50005"/>
                  </a:cubicBezTo>
                  <a:cubicBezTo>
                    <a:pt x="66567" y="44655"/>
                    <a:pt x="61764" y="41099"/>
                    <a:pt x="57873" y="37239"/>
                  </a:cubicBezTo>
                  <a:cubicBezTo>
                    <a:pt x="56810" y="36205"/>
                    <a:pt x="55807" y="35081"/>
                    <a:pt x="55168" y="33774"/>
                  </a:cubicBezTo>
                  <a:cubicBezTo>
                    <a:pt x="54439" y="32254"/>
                    <a:pt x="54226" y="30552"/>
                    <a:pt x="54135" y="28850"/>
                  </a:cubicBezTo>
                  <a:cubicBezTo>
                    <a:pt x="53588" y="19397"/>
                    <a:pt x="55168" y="9457"/>
                    <a:pt x="46506" y="3044"/>
                  </a:cubicBezTo>
                  <a:cubicBezTo>
                    <a:pt x="43828" y="1073"/>
                    <a:pt x="40434" y="1"/>
                    <a:pt x="37068" y="1"/>
                  </a:cubicBezTo>
                  <a:close/>
                </a:path>
              </a:pathLst>
            </a:custGeom>
            <a:solidFill>
              <a:srgbClr val="FFD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70"/>
            <p:cNvSpPr/>
            <p:nvPr/>
          </p:nvSpPr>
          <p:spPr>
            <a:xfrm>
              <a:off x="-106125" y="2359750"/>
              <a:ext cx="809325" cy="1359175"/>
            </a:xfrm>
            <a:custGeom>
              <a:rect b="b" l="l" r="r" t="t"/>
              <a:pathLst>
                <a:path extrusionOk="0" h="54367" w="32373">
                  <a:moveTo>
                    <a:pt x="13496" y="0"/>
                  </a:moveTo>
                  <a:lnTo>
                    <a:pt x="1885" y="12645"/>
                  </a:lnTo>
                  <a:cubicBezTo>
                    <a:pt x="487" y="13557"/>
                    <a:pt x="1" y="15472"/>
                    <a:pt x="305" y="17083"/>
                  </a:cubicBezTo>
                  <a:cubicBezTo>
                    <a:pt x="609" y="18724"/>
                    <a:pt x="1551" y="20183"/>
                    <a:pt x="2524" y="21520"/>
                  </a:cubicBezTo>
                  <a:cubicBezTo>
                    <a:pt x="3496" y="22858"/>
                    <a:pt x="4530" y="24195"/>
                    <a:pt x="5107" y="25776"/>
                  </a:cubicBezTo>
                  <a:cubicBezTo>
                    <a:pt x="6323" y="29150"/>
                    <a:pt x="5077" y="32858"/>
                    <a:pt x="4226" y="36354"/>
                  </a:cubicBezTo>
                  <a:cubicBezTo>
                    <a:pt x="2980" y="41521"/>
                    <a:pt x="6566" y="42919"/>
                    <a:pt x="9454" y="46414"/>
                  </a:cubicBezTo>
                  <a:cubicBezTo>
                    <a:pt x="12625" y="50239"/>
                    <a:pt x="16082" y="54367"/>
                    <a:pt x="20759" y="54367"/>
                  </a:cubicBezTo>
                  <a:cubicBezTo>
                    <a:pt x="22179" y="54367"/>
                    <a:pt x="23711" y="53986"/>
                    <a:pt x="25381" y="53101"/>
                  </a:cubicBezTo>
                  <a:cubicBezTo>
                    <a:pt x="31430" y="49880"/>
                    <a:pt x="32372" y="39545"/>
                    <a:pt x="27813" y="34955"/>
                  </a:cubicBezTo>
                  <a:cubicBezTo>
                    <a:pt x="25837" y="32980"/>
                    <a:pt x="23740" y="31125"/>
                    <a:pt x="21916" y="29028"/>
                  </a:cubicBezTo>
                  <a:cubicBezTo>
                    <a:pt x="20123" y="26900"/>
                    <a:pt x="18603" y="24438"/>
                    <a:pt x="18025" y="21733"/>
                  </a:cubicBezTo>
                  <a:cubicBezTo>
                    <a:pt x="17509" y="19119"/>
                    <a:pt x="17873" y="16414"/>
                    <a:pt x="18238" y="13770"/>
                  </a:cubicBezTo>
                  <a:cubicBezTo>
                    <a:pt x="18633" y="11156"/>
                    <a:pt x="18968" y="8420"/>
                    <a:pt x="18390" y="5836"/>
                  </a:cubicBezTo>
                  <a:cubicBezTo>
                    <a:pt x="17782" y="3253"/>
                    <a:pt x="16080" y="730"/>
                    <a:pt x="13496" y="0"/>
                  </a:cubicBezTo>
                  <a:close/>
                </a:path>
              </a:pathLst>
            </a:custGeom>
            <a:solidFill>
              <a:srgbClr val="FFD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70"/>
            <p:cNvSpPr/>
            <p:nvPr/>
          </p:nvSpPr>
          <p:spPr>
            <a:xfrm>
              <a:off x="210400" y="2663225"/>
              <a:ext cx="239850" cy="269525"/>
            </a:xfrm>
            <a:custGeom>
              <a:rect b="b" l="l" r="r" t="t"/>
              <a:pathLst>
                <a:path extrusionOk="0" h="10781" w="9594">
                  <a:moveTo>
                    <a:pt x="2450" y="0"/>
                  </a:moveTo>
                  <a:cubicBezTo>
                    <a:pt x="2288" y="0"/>
                    <a:pt x="2125" y="7"/>
                    <a:pt x="1960" y="20"/>
                  </a:cubicBezTo>
                  <a:cubicBezTo>
                    <a:pt x="1492" y="49"/>
                    <a:pt x="1474" y="783"/>
                    <a:pt x="1908" y="783"/>
                  </a:cubicBezTo>
                  <a:cubicBezTo>
                    <a:pt x="1925" y="783"/>
                    <a:pt x="1942" y="782"/>
                    <a:pt x="1960" y="780"/>
                  </a:cubicBezTo>
                  <a:cubicBezTo>
                    <a:pt x="2116" y="768"/>
                    <a:pt x="2271" y="762"/>
                    <a:pt x="2424" y="762"/>
                  </a:cubicBezTo>
                  <a:cubicBezTo>
                    <a:pt x="5390" y="762"/>
                    <a:pt x="7652" y="2972"/>
                    <a:pt x="7796" y="6008"/>
                  </a:cubicBezTo>
                  <a:cubicBezTo>
                    <a:pt x="7910" y="8435"/>
                    <a:pt x="5905" y="10011"/>
                    <a:pt x="3924" y="10011"/>
                  </a:cubicBezTo>
                  <a:cubicBezTo>
                    <a:pt x="2730" y="10011"/>
                    <a:pt x="1544" y="9438"/>
                    <a:pt x="835" y="8135"/>
                  </a:cubicBezTo>
                  <a:cubicBezTo>
                    <a:pt x="759" y="7991"/>
                    <a:pt x="639" y="7932"/>
                    <a:pt x="520" y="7932"/>
                  </a:cubicBezTo>
                  <a:cubicBezTo>
                    <a:pt x="261" y="7932"/>
                    <a:pt x="0" y="8209"/>
                    <a:pt x="167" y="8500"/>
                  </a:cubicBezTo>
                  <a:cubicBezTo>
                    <a:pt x="1002" y="10029"/>
                    <a:pt x="2531" y="10780"/>
                    <a:pt x="4051" y="10780"/>
                  </a:cubicBezTo>
                  <a:cubicBezTo>
                    <a:pt x="5794" y="10780"/>
                    <a:pt x="7526" y="9794"/>
                    <a:pt x="8191" y="7862"/>
                  </a:cubicBezTo>
                  <a:cubicBezTo>
                    <a:pt x="9593" y="3889"/>
                    <a:pt x="6447" y="0"/>
                    <a:pt x="2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70"/>
            <p:cNvSpPr/>
            <p:nvPr/>
          </p:nvSpPr>
          <p:spPr>
            <a:xfrm>
              <a:off x="-634250" y="2571000"/>
              <a:ext cx="594275" cy="1071550"/>
            </a:xfrm>
            <a:custGeom>
              <a:rect b="b" l="l" r="r" t="t"/>
              <a:pathLst>
                <a:path extrusionOk="0" h="42862" w="23771">
                  <a:moveTo>
                    <a:pt x="18269" y="0"/>
                  </a:moveTo>
                  <a:lnTo>
                    <a:pt x="18269" y="0"/>
                  </a:lnTo>
                  <a:cubicBezTo>
                    <a:pt x="18603" y="2736"/>
                    <a:pt x="17448" y="5441"/>
                    <a:pt x="15776" y="7630"/>
                  </a:cubicBezTo>
                  <a:cubicBezTo>
                    <a:pt x="14135" y="9818"/>
                    <a:pt x="12007" y="11581"/>
                    <a:pt x="10001" y="13466"/>
                  </a:cubicBezTo>
                  <a:cubicBezTo>
                    <a:pt x="7873" y="15502"/>
                    <a:pt x="5898" y="17721"/>
                    <a:pt x="4104" y="20092"/>
                  </a:cubicBezTo>
                  <a:cubicBezTo>
                    <a:pt x="2037" y="22827"/>
                    <a:pt x="183" y="25928"/>
                    <a:pt x="92" y="29332"/>
                  </a:cubicBezTo>
                  <a:cubicBezTo>
                    <a:pt x="1" y="32372"/>
                    <a:pt x="1369" y="35381"/>
                    <a:pt x="3466" y="37600"/>
                  </a:cubicBezTo>
                  <a:cubicBezTo>
                    <a:pt x="5533" y="39849"/>
                    <a:pt x="8299" y="41369"/>
                    <a:pt x="11156" y="42433"/>
                  </a:cubicBezTo>
                  <a:cubicBezTo>
                    <a:pt x="11782" y="42660"/>
                    <a:pt x="12434" y="42861"/>
                    <a:pt x="13088" y="42861"/>
                  </a:cubicBezTo>
                  <a:cubicBezTo>
                    <a:pt x="13133" y="42861"/>
                    <a:pt x="13178" y="42860"/>
                    <a:pt x="13223" y="42858"/>
                  </a:cubicBezTo>
                  <a:cubicBezTo>
                    <a:pt x="14044" y="42797"/>
                    <a:pt x="14803" y="42402"/>
                    <a:pt x="15533" y="42007"/>
                  </a:cubicBezTo>
                  <a:lnTo>
                    <a:pt x="18208" y="40518"/>
                  </a:lnTo>
                  <a:cubicBezTo>
                    <a:pt x="19028" y="40031"/>
                    <a:pt x="19880" y="39575"/>
                    <a:pt x="20548" y="38876"/>
                  </a:cubicBezTo>
                  <a:cubicBezTo>
                    <a:pt x="22585" y="36718"/>
                    <a:pt x="22098" y="33314"/>
                    <a:pt x="21764" y="30366"/>
                  </a:cubicBezTo>
                  <a:cubicBezTo>
                    <a:pt x="21156" y="25107"/>
                    <a:pt x="21369" y="19727"/>
                    <a:pt x="22402" y="14499"/>
                  </a:cubicBezTo>
                  <a:cubicBezTo>
                    <a:pt x="22980" y="11581"/>
                    <a:pt x="23770" y="8420"/>
                    <a:pt x="22494" y="5715"/>
                  </a:cubicBezTo>
                  <a:lnTo>
                    <a:pt x="18269" y="0"/>
                  </a:lnTo>
                  <a:close/>
                </a:path>
              </a:pathLst>
            </a:custGeom>
            <a:solidFill>
              <a:srgbClr val="FFD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70"/>
            <p:cNvSpPr/>
            <p:nvPr/>
          </p:nvSpPr>
          <p:spPr>
            <a:xfrm>
              <a:off x="-394875" y="2174175"/>
              <a:ext cx="699125" cy="845925"/>
            </a:xfrm>
            <a:custGeom>
              <a:rect b="b" l="l" r="r" t="t"/>
              <a:pathLst>
                <a:path extrusionOk="0" h="33837" w="27965">
                  <a:moveTo>
                    <a:pt x="15079" y="0"/>
                  </a:moveTo>
                  <a:cubicBezTo>
                    <a:pt x="12746" y="0"/>
                    <a:pt x="10396" y="432"/>
                    <a:pt x="8207" y="1162"/>
                  </a:cubicBezTo>
                  <a:cubicBezTo>
                    <a:pt x="5380" y="2135"/>
                    <a:pt x="2766" y="4049"/>
                    <a:pt x="1551" y="6724"/>
                  </a:cubicBezTo>
                  <a:cubicBezTo>
                    <a:pt x="0" y="10220"/>
                    <a:pt x="152" y="14141"/>
                    <a:pt x="851" y="17819"/>
                  </a:cubicBezTo>
                  <a:cubicBezTo>
                    <a:pt x="1551" y="21375"/>
                    <a:pt x="2432" y="25205"/>
                    <a:pt x="4225" y="28366"/>
                  </a:cubicBezTo>
                  <a:cubicBezTo>
                    <a:pt x="5350" y="30402"/>
                    <a:pt x="6870" y="32409"/>
                    <a:pt x="9089" y="33199"/>
                  </a:cubicBezTo>
                  <a:cubicBezTo>
                    <a:pt x="10355" y="33663"/>
                    <a:pt x="11812" y="33837"/>
                    <a:pt x="13306" y="33837"/>
                  </a:cubicBezTo>
                  <a:cubicBezTo>
                    <a:pt x="15437" y="33837"/>
                    <a:pt x="17644" y="33483"/>
                    <a:pt x="19484" y="33108"/>
                  </a:cubicBezTo>
                  <a:cubicBezTo>
                    <a:pt x="21551" y="32713"/>
                    <a:pt x="23709" y="31953"/>
                    <a:pt x="24986" y="30311"/>
                  </a:cubicBezTo>
                  <a:cubicBezTo>
                    <a:pt x="25837" y="29187"/>
                    <a:pt x="26201" y="27788"/>
                    <a:pt x="26505" y="26451"/>
                  </a:cubicBezTo>
                  <a:cubicBezTo>
                    <a:pt x="27174" y="23442"/>
                    <a:pt x="27600" y="20372"/>
                    <a:pt x="27752" y="17302"/>
                  </a:cubicBezTo>
                  <a:cubicBezTo>
                    <a:pt x="27964" y="13563"/>
                    <a:pt x="27752" y="9642"/>
                    <a:pt x="26019" y="6299"/>
                  </a:cubicBezTo>
                  <a:cubicBezTo>
                    <a:pt x="24347" y="3107"/>
                    <a:pt x="22189" y="1101"/>
                    <a:pt x="18542" y="341"/>
                  </a:cubicBezTo>
                  <a:cubicBezTo>
                    <a:pt x="17407" y="108"/>
                    <a:pt x="16245" y="0"/>
                    <a:pt x="15079" y="0"/>
                  </a:cubicBezTo>
                  <a:close/>
                </a:path>
              </a:pathLst>
            </a:custGeom>
            <a:solidFill>
              <a:srgbClr val="AB6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70"/>
            <p:cNvSpPr/>
            <p:nvPr/>
          </p:nvSpPr>
          <p:spPr>
            <a:xfrm>
              <a:off x="-552150" y="2891675"/>
              <a:ext cx="1715075" cy="1751825"/>
            </a:xfrm>
            <a:custGeom>
              <a:rect b="b" l="l" r="r" t="t"/>
              <a:pathLst>
                <a:path extrusionOk="0" h="70073" w="68603">
                  <a:moveTo>
                    <a:pt x="24650" y="0"/>
                  </a:moveTo>
                  <a:lnTo>
                    <a:pt x="17933" y="1003"/>
                  </a:lnTo>
                  <a:lnTo>
                    <a:pt x="17599" y="11551"/>
                  </a:lnTo>
                  <a:cubicBezTo>
                    <a:pt x="17599" y="11551"/>
                    <a:pt x="7203" y="14225"/>
                    <a:pt x="2249" y="23891"/>
                  </a:cubicBezTo>
                  <a:cubicBezTo>
                    <a:pt x="1" y="28291"/>
                    <a:pt x="951" y="29493"/>
                    <a:pt x="2659" y="29493"/>
                  </a:cubicBezTo>
                  <a:cubicBezTo>
                    <a:pt x="4716" y="29493"/>
                    <a:pt x="7872" y="27751"/>
                    <a:pt x="7872" y="27751"/>
                  </a:cubicBezTo>
                  <a:lnTo>
                    <a:pt x="10121" y="32615"/>
                  </a:lnTo>
                  <a:lnTo>
                    <a:pt x="10820" y="48512"/>
                  </a:lnTo>
                  <a:lnTo>
                    <a:pt x="5714" y="68178"/>
                  </a:lnTo>
                  <a:cubicBezTo>
                    <a:pt x="5714" y="68178"/>
                    <a:pt x="12581" y="70073"/>
                    <a:pt x="21586" y="70073"/>
                  </a:cubicBezTo>
                  <a:cubicBezTo>
                    <a:pt x="28009" y="70073"/>
                    <a:pt x="35518" y="69109"/>
                    <a:pt x="42401" y="65807"/>
                  </a:cubicBezTo>
                  <a:lnTo>
                    <a:pt x="35866" y="48512"/>
                  </a:lnTo>
                  <a:lnTo>
                    <a:pt x="38693" y="40761"/>
                  </a:lnTo>
                  <a:cubicBezTo>
                    <a:pt x="38693" y="40761"/>
                    <a:pt x="43666" y="46796"/>
                    <a:pt x="50126" y="46796"/>
                  </a:cubicBezTo>
                  <a:cubicBezTo>
                    <a:pt x="52938" y="46796"/>
                    <a:pt x="56031" y="45653"/>
                    <a:pt x="59119" y="42372"/>
                  </a:cubicBezTo>
                  <a:cubicBezTo>
                    <a:pt x="66870" y="34195"/>
                    <a:pt x="68329" y="18572"/>
                    <a:pt x="68603" y="11459"/>
                  </a:cubicBezTo>
                  <a:cubicBezTo>
                    <a:pt x="66171" y="10548"/>
                    <a:pt x="63648" y="9909"/>
                    <a:pt x="61004" y="9636"/>
                  </a:cubicBezTo>
                  <a:cubicBezTo>
                    <a:pt x="59301" y="16414"/>
                    <a:pt x="55472" y="30153"/>
                    <a:pt x="51581" y="32615"/>
                  </a:cubicBezTo>
                  <a:cubicBezTo>
                    <a:pt x="51135" y="32898"/>
                    <a:pt x="50675" y="33027"/>
                    <a:pt x="50207" y="33027"/>
                  </a:cubicBezTo>
                  <a:cubicBezTo>
                    <a:pt x="45250" y="33027"/>
                    <a:pt x="39362" y="18511"/>
                    <a:pt x="39362" y="18511"/>
                  </a:cubicBezTo>
                  <a:cubicBezTo>
                    <a:pt x="39362" y="18511"/>
                    <a:pt x="36201" y="12311"/>
                    <a:pt x="31155" y="11399"/>
                  </a:cubicBezTo>
                  <a:cubicBezTo>
                    <a:pt x="26109" y="10487"/>
                    <a:pt x="25532" y="10304"/>
                    <a:pt x="25532" y="10304"/>
                  </a:cubicBezTo>
                  <a:lnTo>
                    <a:pt x="24650" y="0"/>
                  </a:lnTo>
                  <a:close/>
                </a:path>
              </a:pathLst>
            </a:custGeom>
            <a:solidFill>
              <a:srgbClr val="AB6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70"/>
            <p:cNvSpPr/>
            <p:nvPr/>
          </p:nvSpPr>
          <p:spPr>
            <a:xfrm>
              <a:off x="-537750" y="2849475"/>
              <a:ext cx="256125" cy="220250"/>
            </a:xfrm>
            <a:custGeom>
              <a:rect b="b" l="l" r="r" t="t"/>
              <a:pathLst>
                <a:path extrusionOk="0" h="8810" w="10245">
                  <a:moveTo>
                    <a:pt x="3597" y="1"/>
                  </a:moveTo>
                  <a:cubicBezTo>
                    <a:pt x="3546" y="1"/>
                    <a:pt x="3491" y="15"/>
                    <a:pt x="3436" y="47"/>
                  </a:cubicBezTo>
                  <a:cubicBezTo>
                    <a:pt x="1" y="1779"/>
                    <a:pt x="31" y="7160"/>
                    <a:pt x="3861" y="8527"/>
                  </a:cubicBezTo>
                  <a:cubicBezTo>
                    <a:pt x="4399" y="8718"/>
                    <a:pt x="4926" y="8810"/>
                    <a:pt x="5437" y="8810"/>
                  </a:cubicBezTo>
                  <a:cubicBezTo>
                    <a:pt x="6717" y="8810"/>
                    <a:pt x="7890" y="8233"/>
                    <a:pt x="8846" y="7190"/>
                  </a:cubicBezTo>
                  <a:cubicBezTo>
                    <a:pt x="10244" y="5640"/>
                    <a:pt x="10092" y="3269"/>
                    <a:pt x="9302" y="1476"/>
                  </a:cubicBezTo>
                  <a:cubicBezTo>
                    <a:pt x="9244" y="1360"/>
                    <a:pt x="9151" y="1312"/>
                    <a:pt x="9055" y="1312"/>
                  </a:cubicBezTo>
                  <a:cubicBezTo>
                    <a:pt x="8847" y="1312"/>
                    <a:pt x="8630" y="1540"/>
                    <a:pt x="8755" y="1810"/>
                  </a:cubicBezTo>
                  <a:cubicBezTo>
                    <a:pt x="9970" y="4571"/>
                    <a:pt x="8576" y="8186"/>
                    <a:pt x="5461" y="8186"/>
                  </a:cubicBezTo>
                  <a:cubicBezTo>
                    <a:pt x="5148" y="8186"/>
                    <a:pt x="4817" y="8149"/>
                    <a:pt x="4469" y="8071"/>
                  </a:cubicBezTo>
                  <a:cubicBezTo>
                    <a:pt x="822" y="7251"/>
                    <a:pt x="670" y="2175"/>
                    <a:pt x="3740" y="594"/>
                  </a:cubicBezTo>
                  <a:cubicBezTo>
                    <a:pt x="4075" y="439"/>
                    <a:pt x="3885" y="1"/>
                    <a:pt x="3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70"/>
            <p:cNvSpPr/>
            <p:nvPr/>
          </p:nvSpPr>
          <p:spPr>
            <a:xfrm>
              <a:off x="-19500" y="2468575"/>
              <a:ext cx="129975" cy="255325"/>
            </a:xfrm>
            <a:custGeom>
              <a:rect b="b" l="l" r="r" t="t"/>
              <a:pathLst>
                <a:path extrusionOk="0" h="10213" w="5199">
                  <a:moveTo>
                    <a:pt x="1111" y="0"/>
                  </a:moveTo>
                  <a:cubicBezTo>
                    <a:pt x="1015" y="0"/>
                    <a:pt x="919" y="54"/>
                    <a:pt x="882" y="176"/>
                  </a:cubicBezTo>
                  <a:cubicBezTo>
                    <a:pt x="457" y="1787"/>
                    <a:pt x="1" y="4128"/>
                    <a:pt x="700" y="5739"/>
                  </a:cubicBezTo>
                  <a:cubicBezTo>
                    <a:pt x="1034" y="6468"/>
                    <a:pt x="1521" y="6803"/>
                    <a:pt x="2311" y="6985"/>
                  </a:cubicBezTo>
                  <a:cubicBezTo>
                    <a:pt x="3010" y="7107"/>
                    <a:pt x="3740" y="7167"/>
                    <a:pt x="3983" y="7988"/>
                  </a:cubicBezTo>
                  <a:cubicBezTo>
                    <a:pt x="4287" y="8900"/>
                    <a:pt x="3344" y="9538"/>
                    <a:pt x="2584" y="9751"/>
                  </a:cubicBezTo>
                  <a:cubicBezTo>
                    <a:pt x="2328" y="9808"/>
                    <a:pt x="2419" y="10212"/>
                    <a:pt x="2682" y="10212"/>
                  </a:cubicBezTo>
                  <a:cubicBezTo>
                    <a:pt x="2699" y="10212"/>
                    <a:pt x="2718" y="10211"/>
                    <a:pt x="2736" y="10207"/>
                  </a:cubicBezTo>
                  <a:cubicBezTo>
                    <a:pt x="4165" y="9842"/>
                    <a:pt x="5199" y="8140"/>
                    <a:pt x="3892" y="6985"/>
                  </a:cubicBezTo>
                  <a:cubicBezTo>
                    <a:pt x="3588" y="6681"/>
                    <a:pt x="3101" y="6620"/>
                    <a:pt x="2706" y="6559"/>
                  </a:cubicBezTo>
                  <a:cubicBezTo>
                    <a:pt x="1733" y="6407"/>
                    <a:pt x="1217" y="6012"/>
                    <a:pt x="1004" y="5040"/>
                  </a:cubicBezTo>
                  <a:cubicBezTo>
                    <a:pt x="639" y="3520"/>
                    <a:pt x="943" y="1757"/>
                    <a:pt x="1338" y="298"/>
                  </a:cubicBezTo>
                  <a:cubicBezTo>
                    <a:pt x="1393" y="117"/>
                    <a:pt x="1252" y="0"/>
                    <a:pt x="1111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70"/>
            <p:cNvSpPr/>
            <p:nvPr/>
          </p:nvSpPr>
          <p:spPr>
            <a:xfrm>
              <a:off x="-11125" y="2745775"/>
              <a:ext cx="103375" cy="61400"/>
            </a:xfrm>
            <a:custGeom>
              <a:rect b="b" l="l" r="r" t="t"/>
              <a:pathLst>
                <a:path extrusionOk="0" h="2456" w="4135">
                  <a:moveTo>
                    <a:pt x="0" y="0"/>
                  </a:moveTo>
                  <a:lnTo>
                    <a:pt x="0" y="0"/>
                  </a:lnTo>
                  <a:cubicBezTo>
                    <a:pt x="61" y="639"/>
                    <a:pt x="274" y="1247"/>
                    <a:pt x="669" y="1733"/>
                  </a:cubicBezTo>
                  <a:cubicBezTo>
                    <a:pt x="1040" y="2174"/>
                    <a:pt x="1589" y="2456"/>
                    <a:pt x="2126" y="2456"/>
                  </a:cubicBezTo>
                  <a:cubicBezTo>
                    <a:pt x="2292" y="2456"/>
                    <a:pt x="2456" y="2429"/>
                    <a:pt x="2614" y="2371"/>
                  </a:cubicBezTo>
                  <a:cubicBezTo>
                    <a:pt x="2857" y="2310"/>
                    <a:pt x="3070" y="2189"/>
                    <a:pt x="3253" y="2037"/>
                  </a:cubicBezTo>
                  <a:cubicBezTo>
                    <a:pt x="3617" y="1733"/>
                    <a:pt x="3800" y="1368"/>
                    <a:pt x="4012" y="943"/>
                  </a:cubicBezTo>
                  <a:cubicBezTo>
                    <a:pt x="4012" y="882"/>
                    <a:pt x="4073" y="639"/>
                    <a:pt x="4134" y="395"/>
                  </a:cubicBezTo>
                  <a:lnTo>
                    <a:pt x="4134" y="395"/>
                  </a:lnTo>
                  <a:cubicBezTo>
                    <a:pt x="3634" y="472"/>
                    <a:pt x="3126" y="517"/>
                    <a:pt x="2622" y="517"/>
                  </a:cubicBezTo>
                  <a:cubicBezTo>
                    <a:pt x="1716" y="517"/>
                    <a:pt x="820" y="37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70"/>
            <p:cNvSpPr/>
            <p:nvPr/>
          </p:nvSpPr>
          <p:spPr>
            <a:xfrm>
              <a:off x="-223150" y="2449975"/>
              <a:ext cx="152000" cy="87575"/>
            </a:xfrm>
            <a:custGeom>
              <a:rect b="b" l="l" r="r" t="t"/>
              <a:pathLst>
                <a:path extrusionOk="0" h="3503" w="6080">
                  <a:moveTo>
                    <a:pt x="4145" y="0"/>
                  </a:moveTo>
                  <a:cubicBezTo>
                    <a:pt x="3653" y="0"/>
                    <a:pt x="3095" y="92"/>
                    <a:pt x="2524" y="282"/>
                  </a:cubicBezTo>
                  <a:cubicBezTo>
                    <a:pt x="1004" y="829"/>
                    <a:pt x="1" y="1923"/>
                    <a:pt x="305" y="2714"/>
                  </a:cubicBezTo>
                  <a:cubicBezTo>
                    <a:pt x="476" y="3227"/>
                    <a:pt x="1112" y="3503"/>
                    <a:pt x="1936" y="3503"/>
                  </a:cubicBezTo>
                  <a:cubicBezTo>
                    <a:pt x="2429" y="3503"/>
                    <a:pt x="2989" y="3405"/>
                    <a:pt x="3557" y="3200"/>
                  </a:cubicBezTo>
                  <a:cubicBezTo>
                    <a:pt x="5077" y="2683"/>
                    <a:pt x="6080" y="1589"/>
                    <a:pt x="5806" y="768"/>
                  </a:cubicBezTo>
                  <a:cubicBezTo>
                    <a:pt x="5634" y="269"/>
                    <a:pt x="4988" y="0"/>
                    <a:pt x="4145" y="0"/>
                  </a:cubicBezTo>
                  <a:close/>
                </a:path>
              </a:pathLst>
            </a:custGeom>
            <a:solidFill>
              <a:srgbClr val="FFD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70"/>
            <p:cNvSpPr/>
            <p:nvPr/>
          </p:nvSpPr>
          <p:spPr>
            <a:xfrm>
              <a:off x="-552150" y="3163700"/>
              <a:ext cx="1155025" cy="1479800"/>
            </a:xfrm>
            <a:custGeom>
              <a:rect b="b" l="l" r="r" t="t"/>
              <a:pathLst>
                <a:path extrusionOk="0" h="59192" w="46201">
                  <a:moveTo>
                    <a:pt x="28298" y="1"/>
                  </a:moveTo>
                  <a:cubicBezTo>
                    <a:pt x="26687" y="1733"/>
                    <a:pt x="24377" y="2858"/>
                    <a:pt x="21976" y="2980"/>
                  </a:cubicBezTo>
                  <a:cubicBezTo>
                    <a:pt x="21762" y="2995"/>
                    <a:pt x="21547" y="3002"/>
                    <a:pt x="21333" y="3002"/>
                  </a:cubicBezTo>
                  <a:cubicBezTo>
                    <a:pt x="19356" y="3002"/>
                    <a:pt x="17384" y="2380"/>
                    <a:pt x="15684" y="1338"/>
                  </a:cubicBezTo>
                  <a:cubicBezTo>
                    <a:pt x="12431" y="2585"/>
                    <a:pt x="5866" y="5898"/>
                    <a:pt x="2249" y="13010"/>
                  </a:cubicBezTo>
                  <a:cubicBezTo>
                    <a:pt x="1" y="17410"/>
                    <a:pt x="951" y="18612"/>
                    <a:pt x="2659" y="18612"/>
                  </a:cubicBezTo>
                  <a:cubicBezTo>
                    <a:pt x="4716" y="18612"/>
                    <a:pt x="7872" y="16870"/>
                    <a:pt x="7872" y="16870"/>
                  </a:cubicBezTo>
                  <a:lnTo>
                    <a:pt x="10121" y="21734"/>
                  </a:lnTo>
                  <a:lnTo>
                    <a:pt x="10820" y="37631"/>
                  </a:lnTo>
                  <a:lnTo>
                    <a:pt x="5714" y="57297"/>
                  </a:lnTo>
                  <a:cubicBezTo>
                    <a:pt x="5714" y="57297"/>
                    <a:pt x="12581" y="59192"/>
                    <a:pt x="21586" y="59192"/>
                  </a:cubicBezTo>
                  <a:cubicBezTo>
                    <a:pt x="28009" y="59192"/>
                    <a:pt x="35518" y="58228"/>
                    <a:pt x="42401" y="54926"/>
                  </a:cubicBezTo>
                  <a:lnTo>
                    <a:pt x="35866" y="37631"/>
                  </a:lnTo>
                  <a:lnTo>
                    <a:pt x="38693" y="29880"/>
                  </a:lnTo>
                  <a:cubicBezTo>
                    <a:pt x="38693" y="29880"/>
                    <a:pt x="39332" y="30609"/>
                    <a:pt x="40426" y="31612"/>
                  </a:cubicBezTo>
                  <a:cubicBezTo>
                    <a:pt x="42766" y="27843"/>
                    <a:pt x="44742" y="23831"/>
                    <a:pt x="46201" y="19636"/>
                  </a:cubicBezTo>
                  <a:cubicBezTo>
                    <a:pt x="42553" y="15472"/>
                    <a:pt x="39362" y="7630"/>
                    <a:pt x="39362" y="7630"/>
                  </a:cubicBezTo>
                  <a:cubicBezTo>
                    <a:pt x="39362" y="7630"/>
                    <a:pt x="36201" y="1430"/>
                    <a:pt x="31155" y="518"/>
                  </a:cubicBezTo>
                  <a:cubicBezTo>
                    <a:pt x="29970" y="305"/>
                    <a:pt x="29058" y="123"/>
                    <a:pt x="28298" y="1"/>
                  </a:cubicBezTo>
                  <a:close/>
                </a:path>
              </a:pathLst>
            </a:custGeom>
            <a:solidFill>
              <a:srgbClr val="FF4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70"/>
            <p:cNvSpPr/>
            <p:nvPr/>
          </p:nvSpPr>
          <p:spPr>
            <a:xfrm>
              <a:off x="87650" y="2425675"/>
              <a:ext cx="152000" cy="85475"/>
            </a:xfrm>
            <a:custGeom>
              <a:rect b="b" l="l" r="r" t="t"/>
              <a:pathLst>
                <a:path extrusionOk="0" h="3419" w="6080">
                  <a:moveTo>
                    <a:pt x="2049" y="1"/>
                  </a:moveTo>
                  <a:cubicBezTo>
                    <a:pt x="1124" y="1"/>
                    <a:pt x="408" y="306"/>
                    <a:pt x="244" y="859"/>
                  </a:cubicBezTo>
                  <a:cubicBezTo>
                    <a:pt x="1" y="1680"/>
                    <a:pt x="1065" y="2743"/>
                    <a:pt x="2615" y="3199"/>
                  </a:cubicBezTo>
                  <a:cubicBezTo>
                    <a:pt x="3110" y="3348"/>
                    <a:pt x="3598" y="3419"/>
                    <a:pt x="4041" y="3419"/>
                  </a:cubicBezTo>
                  <a:cubicBezTo>
                    <a:pt x="4956" y="3419"/>
                    <a:pt x="5673" y="3114"/>
                    <a:pt x="5837" y="2561"/>
                  </a:cubicBezTo>
                  <a:cubicBezTo>
                    <a:pt x="6080" y="1740"/>
                    <a:pt x="5046" y="677"/>
                    <a:pt x="3496" y="221"/>
                  </a:cubicBezTo>
                  <a:cubicBezTo>
                    <a:pt x="2991" y="72"/>
                    <a:pt x="2496" y="1"/>
                    <a:pt x="2049" y="1"/>
                  </a:cubicBezTo>
                  <a:close/>
                </a:path>
              </a:pathLst>
            </a:custGeom>
            <a:solidFill>
              <a:srgbClr val="FFD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70"/>
            <p:cNvSpPr/>
            <p:nvPr/>
          </p:nvSpPr>
          <p:spPr>
            <a:xfrm>
              <a:off x="-131200" y="2612000"/>
              <a:ext cx="48675" cy="86000"/>
            </a:xfrm>
            <a:custGeom>
              <a:rect b="b" l="l" r="r" t="t"/>
              <a:pathLst>
                <a:path extrusionOk="0" h="3440" w="1947">
                  <a:moveTo>
                    <a:pt x="851" y="1"/>
                  </a:moveTo>
                  <a:cubicBezTo>
                    <a:pt x="841" y="1"/>
                    <a:pt x="831" y="1"/>
                    <a:pt x="821" y="2"/>
                  </a:cubicBezTo>
                  <a:cubicBezTo>
                    <a:pt x="335" y="63"/>
                    <a:pt x="1" y="853"/>
                    <a:pt x="92" y="1795"/>
                  </a:cubicBezTo>
                  <a:cubicBezTo>
                    <a:pt x="150" y="2702"/>
                    <a:pt x="603" y="3440"/>
                    <a:pt x="1071" y="3440"/>
                  </a:cubicBezTo>
                  <a:cubicBezTo>
                    <a:pt x="1089" y="3440"/>
                    <a:pt x="1107" y="3439"/>
                    <a:pt x="1125" y="3436"/>
                  </a:cubicBezTo>
                  <a:cubicBezTo>
                    <a:pt x="1612" y="3406"/>
                    <a:pt x="1946" y="2585"/>
                    <a:pt x="1855" y="1643"/>
                  </a:cubicBezTo>
                  <a:cubicBezTo>
                    <a:pt x="1765" y="720"/>
                    <a:pt x="1326" y="1"/>
                    <a:pt x="851" y="1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70"/>
            <p:cNvSpPr/>
            <p:nvPr/>
          </p:nvSpPr>
          <p:spPr>
            <a:xfrm>
              <a:off x="130975" y="2591500"/>
              <a:ext cx="48650" cy="86000"/>
            </a:xfrm>
            <a:custGeom>
              <a:rect b="b" l="l" r="r" t="t"/>
              <a:pathLst>
                <a:path extrusionOk="0" h="3440" w="1946">
                  <a:moveTo>
                    <a:pt x="850" y="0"/>
                  </a:moveTo>
                  <a:cubicBezTo>
                    <a:pt x="840" y="0"/>
                    <a:pt x="831" y="0"/>
                    <a:pt x="821" y="1"/>
                  </a:cubicBezTo>
                  <a:cubicBezTo>
                    <a:pt x="335" y="62"/>
                    <a:pt x="0" y="852"/>
                    <a:pt x="91" y="1794"/>
                  </a:cubicBezTo>
                  <a:cubicBezTo>
                    <a:pt x="179" y="2729"/>
                    <a:pt x="604" y="3439"/>
                    <a:pt x="1068" y="3439"/>
                  </a:cubicBezTo>
                  <a:cubicBezTo>
                    <a:pt x="1087" y="3439"/>
                    <a:pt x="1106" y="3438"/>
                    <a:pt x="1125" y="3436"/>
                  </a:cubicBezTo>
                  <a:cubicBezTo>
                    <a:pt x="1611" y="3405"/>
                    <a:pt x="1946" y="2585"/>
                    <a:pt x="1854" y="1642"/>
                  </a:cubicBezTo>
                  <a:cubicBezTo>
                    <a:pt x="1765" y="719"/>
                    <a:pt x="1325" y="0"/>
                    <a:pt x="850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70"/>
            <p:cNvSpPr/>
            <p:nvPr/>
          </p:nvSpPr>
          <p:spPr>
            <a:xfrm>
              <a:off x="-242900" y="3163700"/>
              <a:ext cx="490150" cy="140900"/>
            </a:xfrm>
            <a:custGeom>
              <a:rect b="b" l="l" r="r" t="t"/>
              <a:pathLst>
                <a:path extrusionOk="0" h="5636" w="19606">
                  <a:moveTo>
                    <a:pt x="15928" y="1"/>
                  </a:moveTo>
                  <a:cubicBezTo>
                    <a:pt x="14317" y="1733"/>
                    <a:pt x="12007" y="2858"/>
                    <a:pt x="9606" y="2980"/>
                  </a:cubicBezTo>
                  <a:cubicBezTo>
                    <a:pt x="9392" y="2995"/>
                    <a:pt x="9177" y="3002"/>
                    <a:pt x="8963" y="3002"/>
                  </a:cubicBezTo>
                  <a:cubicBezTo>
                    <a:pt x="6986" y="3002"/>
                    <a:pt x="5014" y="2380"/>
                    <a:pt x="3314" y="1338"/>
                  </a:cubicBezTo>
                  <a:cubicBezTo>
                    <a:pt x="2432" y="1673"/>
                    <a:pt x="1277" y="2189"/>
                    <a:pt x="1" y="2889"/>
                  </a:cubicBezTo>
                  <a:cubicBezTo>
                    <a:pt x="1429" y="3922"/>
                    <a:pt x="3040" y="4712"/>
                    <a:pt x="4742" y="5168"/>
                  </a:cubicBezTo>
                  <a:cubicBezTo>
                    <a:pt x="5937" y="5483"/>
                    <a:pt x="7171" y="5635"/>
                    <a:pt x="8408" y="5635"/>
                  </a:cubicBezTo>
                  <a:cubicBezTo>
                    <a:pt x="10631" y="5635"/>
                    <a:pt x="12863" y="5144"/>
                    <a:pt x="14894" y="4226"/>
                  </a:cubicBezTo>
                  <a:cubicBezTo>
                    <a:pt x="16688" y="3405"/>
                    <a:pt x="18329" y="2220"/>
                    <a:pt x="19606" y="700"/>
                  </a:cubicBezTo>
                  <a:cubicBezTo>
                    <a:pt x="19332" y="639"/>
                    <a:pt x="19059" y="548"/>
                    <a:pt x="18785" y="518"/>
                  </a:cubicBezTo>
                  <a:cubicBezTo>
                    <a:pt x="17600" y="305"/>
                    <a:pt x="16688" y="123"/>
                    <a:pt x="15928" y="1"/>
                  </a:cubicBezTo>
                  <a:close/>
                </a:path>
              </a:pathLst>
            </a:custGeom>
            <a:solidFill>
              <a:srgbClr val="583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70"/>
            <p:cNvSpPr/>
            <p:nvPr/>
          </p:nvSpPr>
          <p:spPr>
            <a:xfrm>
              <a:off x="-409325" y="3176625"/>
              <a:ext cx="917225" cy="1466875"/>
            </a:xfrm>
            <a:custGeom>
              <a:rect b="b" l="l" r="r" t="t"/>
              <a:pathLst>
                <a:path extrusionOk="0" h="58675" w="36689">
                  <a:moveTo>
                    <a:pt x="25442" y="1"/>
                  </a:moveTo>
                  <a:lnTo>
                    <a:pt x="27600" y="10669"/>
                  </a:lnTo>
                  <a:lnTo>
                    <a:pt x="19606" y="16080"/>
                  </a:lnTo>
                  <a:lnTo>
                    <a:pt x="9302" y="12402"/>
                  </a:lnTo>
                  <a:lnTo>
                    <a:pt x="8056" y="1642"/>
                  </a:lnTo>
                  <a:cubicBezTo>
                    <a:pt x="7691" y="1824"/>
                    <a:pt x="7265" y="2037"/>
                    <a:pt x="6840" y="2250"/>
                  </a:cubicBezTo>
                  <a:lnTo>
                    <a:pt x="7265" y="13527"/>
                  </a:lnTo>
                  <a:lnTo>
                    <a:pt x="4530" y="24135"/>
                  </a:lnTo>
                  <a:lnTo>
                    <a:pt x="5107" y="37114"/>
                  </a:lnTo>
                  <a:lnTo>
                    <a:pt x="1" y="56780"/>
                  </a:lnTo>
                  <a:cubicBezTo>
                    <a:pt x="1" y="56780"/>
                    <a:pt x="6868" y="58675"/>
                    <a:pt x="15873" y="58675"/>
                  </a:cubicBezTo>
                  <a:cubicBezTo>
                    <a:pt x="22296" y="58675"/>
                    <a:pt x="29805" y="57711"/>
                    <a:pt x="36688" y="54409"/>
                  </a:cubicBezTo>
                  <a:lnTo>
                    <a:pt x="30153" y="37114"/>
                  </a:lnTo>
                  <a:lnTo>
                    <a:pt x="32980" y="29363"/>
                  </a:lnTo>
                  <a:lnTo>
                    <a:pt x="33619" y="24834"/>
                  </a:lnTo>
                  <a:cubicBezTo>
                    <a:pt x="34105" y="21247"/>
                    <a:pt x="33345" y="17630"/>
                    <a:pt x="31491" y="14530"/>
                  </a:cubicBezTo>
                  <a:lnTo>
                    <a:pt x="29181" y="10669"/>
                  </a:lnTo>
                  <a:lnTo>
                    <a:pt x="27418" y="639"/>
                  </a:lnTo>
                  <a:cubicBezTo>
                    <a:pt x="26779" y="335"/>
                    <a:pt x="26141" y="122"/>
                    <a:pt x="25442" y="1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70"/>
            <p:cNvSpPr/>
            <p:nvPr/>
          </p:nvSpPr>
          <p:spPr>
            <a:xfrm>
              <a:off x="-464800" y="2165550"/>
              <a:ext cx="371625" cy="585575"/>
            </a:xfrm>
            <a:custGeom>
              <a:rect b="b" l="l" r="r" t="t"/>
              <a:pathLst>
                <a:path extrusionOk="0" h="23423" w="14865">
                  <a:moveTo>
                    <a:pt x="12227" y="1"/>
                  </a:moveTo>
                  <a:cubicBezTo>
                    <a:pt x="10607" y="1"/>
                    <a:pt x="9077" y="858"/>
                    <a:pt x="7782" y="1872"/>
                  </a:cubicBezTo>
                  <a:cubicBezTo>
                    <a:pt x="2615" y="5884"/>
                    <a:pt x="1" y="12905"/>
                    <a:pt x="1217" y="19349"/>
                  </a:cubicBezTo>
                  <a:cubicBezTo>
                    <a:pt x="1521" y="20869"/>
                    <a:pt x="2068" y="22449"/>
                    <a:pt x="3284" y="23422"/>
                  </a:cubicBezTo>
                  <a:lnTo>
                    <a:pt x="3101" y="23088"/>
                  </a:lnTo>
                  <a:cubicBezTo>
                    <a:pt x="6597" y="20595"/>
                    <a:pt x="9758" y="17495"/>
                    <a:pt x="11825" y="13726"/>
                  </a:cubicBezTo>
                  <a:cubicBezTo>
                    <a:pt x="13922" y="9957"/>
                    <a:pt x="14864" y="5458"/>
                    <a:pt x="13922" y="1264"/>
                  </a:cubicBezTo>
                  <a:cubicBezTo>
                    <a:pt x="13861" y="929"/>
                    <a:pt x="13740" y="534"/>
                    <a:pt x="13466" y="321"/>
                  </a:cubicBezTo>
                  <a:cubicBezTo>
                    <a:pt x="13254" y="109"/>
                    <a:pt x="12919" y="48"/>
                    <a:pt x="12615" y="18"/>
                  </a:cubicBezTo>
                  <a:cubicBezTo>
                    <a:pt x="12485" y="6"/>
                    <a:pt x="12356" y="1"/>
                    <a:pt x="12227" y="1"/>
                  </a:cubicBezTo>
                  <a:close/>
                </a:path>
              </a:pathLst>
            </a:custGeom>
            <a:solidFill>
              <a:srgbClr val="FFD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70"/>
            <p:cNvSpPr/>
            <p:nvPr/>
          </p:nvSpPr>
          <p:spPr>
            <a:xfrm>
              <a:off x="-208700" y="2135325"/>
              <a:ext cx="488625" cy="228025"/>
            </a:xfrm>
            <a:custGeom>
              <a:rect b="b" l="l" r="r" t="t"/>
              <a:pathLst>
                <a:path extrusionOk="0" h="9121" w="19545">
                  <a:moveTo>
                    <a:pt x="5556" y="0"/>
                  </a:moveTo>
                  <a:cubicBezTo>
                    <a:pt x="3604" y="0"/>
                    <a:pt x="1703" y="392"/>
                    <a:pt x="0" y="1379"/>
                  </a:cubicBezTo>
                  <a:lnTo>
                    <a:pt x="2280" y="1956"/>
                  </a:lnTo>
                  <a:cubicBezTo>
                    <a:pt x="2736" y="3689"/>
                    <a:pt x="4195" y="4965"/>
                    <a:pt x="5715" y="5938"/>
                  </a:cubicBezTo>
                  <a:cubicBezTo>
                    <a:pt x="8949" y="8017"/>
                    <a:pt x="12791" y="9121"/>
                    <a:pt x="16635" y="9121"/>
                  </a:cubicBezTo>
                  <a:cubicBezTo>
                    <a:pt x="17343" y="9121"/>
                    <a:pt x="18050" y="9083"/>
                    <a:pt x="18754" y="9008"/>
                  </a:cubicBezTo>
                  <a:cubicBezTo>
                    <a:pt x="18967" y="8977"/>
                    <a:pt x="19180" y="8947"/>
                    <a:pt x="19332" y="8795"/>
                  </a:cubicBezTo>
                  <a:cubicBezTo>
                    <a:pt x="19484" y="8643"/>
                    <a:pt x="19484" y="8430"/>
                    <a:pt x="19514" y="8218"/>
                  </a:cubicBezTo>
                  <a:cubicBezTo>
                    <a:pt x="19545" y="6515"/>
                    <a:pt x="18602" y="4904"/>
                    <a:pt x="17326" y="3810"/>
                  </a:cubicBezTo>
                  <a:cubicBezTo>
                    <a:pt x="16049" y="2686"/>
                    <a:pt x="14438" y="1986"/>
                    <a:pt x="12827" y="1439"/>
                  </a:cubicBezTo>
                  <a:cubicBezTo>
                    <a:pt x="10514" y="612"/>
                    <a:pt x="7995" y="0"/>
                    <a:pt x="5556" y="0"/>
                  </a:cubicBezTo>
                  <a:close/>
                </a:path>
              </a:pathLst>
            </a:custGeom>
            <a:solidFill>
              <a:srgbClr val="FFD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70"/>
            <p:cNvSpPr/>
            <p:nvPr/>
          </p:nvSpPr>
          <p:spPr>
            <a:xfrm>
              <a:off x="-492900" y="2683425"/>
              <a:ext cx="226475" cy="223075"/>
            </a:xfrm>
            <a:custGeom>
              <a:rect b="b" l="l" r="r" t="t"/>
              <a:pathLst>
                <a:path extrusionOk="0" h="8923" w="9059">
                  <a:moveTo>
                    <a:pt x="3206" y="1"/>
                  </a:moveTo>
                  <a:cubicBezTo>
                    <a:pt x="2662" y="1"/>
                    <a:pt x="2119" y="155"/>
                    <a:pt x="1611" y="488"/>
                  </a:cubicBezTo>
                  <a:cubicBezTo>
                    <a:pt x="547" y="1187"/>
                    <a:pt x="0" y="2586"/>
                    <a:pt x="92" y="3862"/>
                  </a:cubicBezTo>
                  <a:cubicBezTo>
                    <a:pt x="213" y="5169"/>
                    <a:pt x="912" y="6355"/>
                    <a:pt x="1854" y="7236"/>
                  </a:cubicBezTo>
                  <a:cubicBezTo>
                    <a:pt x="3071" y="8337"/>
                    <a:pt x="4717" y="8922"/>
                    <a:pt x="6348" y="8922"/>
                  </a:cubicBezTo>
                  <a:cubicBezTo>
                    <a:pt x="7284" y="8922"/>
                    <a:pt x="8216" y="8729"/>
                    <a:pt x="9058" y="8330"/>
                  </a:cubicBezTo>
                  <a:lnTo>
                    <a:pt x="6627" y="2646"/>
                  </a:lnTo>
                  <a:cubicBezTo>
                    <a:pt x="6353" y="1765"/>
                    <a:pt x="5745" y="1005"/>
                    <a:pt x="4955" y="519"/>
                  </a:cubicBezTo>
                  <a:cubicBezTo>
                    <a:pt x="4399" y="185"/>
                    <a:pt x="3801" y="1"/>
                    <a:pt x="3206" y="1"/>
                  </a:cubicBezTo>
                  <a:close/>
                </a:path>
              </a:pathLst>
            </a:custGeom>
            <a:solidFill>
              <a:srgbClr val="AB6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70"/>
            <p:cNvSpPr/>
            <p:nvPr/>
          </p:nvSpPr>
          <p:spPr>
            <a:xfrm>
              <a:off x="-823450" y="3484375"/>
              <a:ext cx="1009150" cy="1066675"/>
            </a:xfrm>
            <a:custGeom>
              <a:rect b="b" l="l" r="r" t="t"/>
              <a:pathLst>
                <a:path extrusionOk="0" h="42667" w="40366">
                  <a:moveTo>
                    <a:pt x="13374" y="1"/>
                  </a:moveTo>
                  <a:cubicBezTo>
                    <a:pt x="8481" y="7296"/>
                    <a:pt x="0" y="22585"/>
                    <a:pt x="4286" y="35776"/>
                  </a:cubicBezTo>
                  <a:cubicBezTo>
                    <a:pt x="5941" y="40842"/>
                    <a:pt x="9908" y="42666"/>
                    <a:pt x="14761" y="42666"/>
                  </a:cubicBezTo>
                  <a:cubicBezTo>
                    <a:pt x="23097" y="42666"/>
                    <a:pt x="34045" y="37283"/>
                    <a:pt x="40366" y="33710"/>
                  </a:cubicBezTo>
                  <a:cubicBezTo>
                    <a:pt x="40062" y="30883"/>
                    <a:pt x="39271" y="28147"/>
                    <a:pt x="37843" y="25776"/>
                  </a:cubicBezTo>
                  <a:cubicBezTo>
                    <a:pt x="32688" y="27581"/>
                    <a:pt x="25094" y="29945"/>
                    <a:pt x="20632" y="29945"/>
                  </a:cubicBezTo>
                  <a:cubicBezTo>
                    <a:pt x="19306" y="29945"/>
                    <a:pt x="18256" y="29736"/>
                    <a:pt x="17630" y="29241"/>
                  </a:cubicBezTo>
                  <a:cubicBezTo>
                    <a:pt x="15289" y="27418"/>
                    <a:pt x="17447" y="20427"/>
                    <a:pt x="19636" y="14925"/>
                  </a:cubicBezTo>
                  <a:cubicBezTo>
                    <a:pt x="18481" y="12919"/>
                    <a:pt x="17630" y="10700"/>
                    <a:pt x="16870" y="8755"/>
                  </a:cubicBezTo>
                  <a:cubicBezTo>
                    <a:pt x="15745" y="5928"/>
                    <a:pt x="14377" y="3010"/>
                    <a:pt x="13374" y="1"/>
                  </a:cubicBezTo>
                  <a:close/>
                </a:path>
              </a:pathLst>
            </a:custGeom>
            <a:solidFill>
              <a:srgbClr val="AB6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70"/>
            <p:cNvSpPr/>
            <p:nvPr/>
          </p:nvSpPr>
          <p:spPr>
            <a:xfrm>
              <a:off x="-552925" y="3376475"/>
              <a:ext cx="295625" cy="540300"/>
            </a:xfrm>
            <a:custGeom>
              <a:rect b="b" l="l" r="r" t="t"/>
              <a:pathLst>
                <a:path extrusionOk="0" h="21612" w="11825">
                  <a:moveTo>
                    <a:pt x="5714" y="1"/>
                  </a:moveTo>
                  <a:cubicBezTo>
                    <a:pt x="5714" y="1"/>
                    <a:pt x="2979" y="3283"/>
                    <a:pt x="0" y="8390"/>
                  </a:cubicBezTo>
                  <a:cubicBezTo>
                    <a:pt x="1733" y="13253"/>
                    <a:pt x="4438" y="17782"/>
                    <a:pt x="7903" y="21612"/>
                  </a:cubicBezTo>
                  <a:cubicBezTo>
                    <a:pt x="9696" y="16657"/>
                    <a:pt x="11824" y="10122"/>
                    <a:pt x="11824" y="10122"/>
                  </a:cubicBezTo>
                  <a:lnTo>
                    <a:pt x="5714" y="1"/>
                  </a:lnTo>
                  <a:close/>
                </a:path>
              </a:pathLst>
            </a:custGeom>
            <a:solidFill>
              <a:srgbClr val="FF4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70"/>
            <p:cNvSpPr/>
            <p:nvPr/>
          </p:nvSpPr>
          <p:spPr>
            <a:xfrm>
              <a:off x="29150" y="4085975"/>
              <a:ext cx="405800" cy="297375"/>
            </a:xfrm>
            <a:custGeom>
              <a:rect b="b" l="l" r="r" t="t"/>
              <a:pathLst>
                <a:path extrusionOk="0" h="11895" w="16232">
                  <a:moveTo>
                    <a:pt x="10987" y="0"/>
                  </a:moveTo>
                  <a:cubicBezTo>
                    <a:pt x="7138" y="0"/>
                    <a:pt x="3374" y="1662"/>
                    <a:pt x="0" y="3566"/>
                  </a:cubicBezTo>
                  <a:lnTo>
                    <a:pt x="1642" y="11895"/>
                  </a:lnTo>
                  <a:cubicBezTo>
                    <a:pt x="4468" y="10892"/>
                    <a:pt x="6900" y="9220"/>
                    <a:pt x="9514" y="7731"/>
                  </a:cubicBezTo>
                  <a:cubicBezTo>
                    <a:pt x="10213" y="7305"/>
                    <a:pt x="10973" y="6940"/>
                    <a:pt x="11794" y="6788"/>
                  </a:cubicBezTo>
                  <a:cubicBezTo>
                    <a:pt x="12206" y="6697"/>
                    <a:pt x="12623" y="6665"/>
                    <a:pt x="13042" y="6665"/>
                  </a:cubicBezTo>
                  <a:cubicBezTo>
                    <a:pt x="13732" y="6665"/>
                    <a:pt x="14425" y="6751"/>
                    <a:pt x="15107" y="6788"/>
                  </a:cubicBezTo>
                  <a:cubicBezTo>
                    <a:pt x="15289" y="6788"/>
                    <a:pt x="15502" y="6758"/>
                    <a:pt x="15563" y="6606"/>
                  </a:cubicBezTo>
                  <a:cubicBezTo>
                    <a:pt x="15593" y="6515"/>
                    <a:pt x="15563" y="6424"/>
                    <a:pt x="15502" y="6363"/>
                  </a:cubicBezTo>
                  <a:cubicBezTo>
                    <a:pt x="15259" y="5876"/>
                    <a:pt x="14712" y="5633"/>
                    <a:pt x="14195" y="5512"/>
                  </a:cubicBezTo>
                  <a:cubicBezTo>
                    <a:pt x="13281" y="5232"/>
                    <a:pt x="12303" y="5102"/>
                    <a:pt x="11350" y="5102"/>
                  </a:cubicBezTo>
                  <a:cubicBezTo>
                    <a:pt x="11162" y="5102"/>
                    <a:pt x="10976" y="5107"/>
                    <a:pt x="10791" y="5117"/>
                  </a:cubicBezTo>
                  <a:cubicBezTo>
                    <a:pt x="11341" y="4928"/>
                    <a:pt x="11915" y="4869"/>
                    <a:pt x="12497" y="4869"/>
                  </a:cubicBezTo>
                  <a:cubicBezTo>
                    <a:pt x="13041" y="4869"/>
                    <a:pt x="13591" y="4921"/>
                    <a:pt x="14134" y="4965"/>
                  </a:cubicBezTo>
                  <a:cubicBezTo>
                    <a:pt x="14422" y="4985"/>
                    <a:pt x="14864" y="5061"/>
                    <a:pt x="15251" y="5061"/>
                  </a:cubicBezTo>
                  <a:cubicBezTo>
                    <a:pt x="15435" y="5061"/>
                    <a:pt x="15608" y="5044"/>
                    <a:pt x="15745" y="4995"/>
                  </a:cubicBezTo>
                  <a:cubicBezTo>
                    <a:pt x="16140" y="4873"/>
                    <a:pt x="15897" y="4478"/>
                    <a:pt x="15624" y="4296"/>
                  </a:cubicBezTo>
                  <a:cubicBezTo>
                    <a:pt x="15259" y="4083"/>
                    <a:pt x="14833" y="3901"/>
                    <a:pt x="14438" y="3779"/>
                  </a:cubicBezTo>
                  <a:cubicBezTo>
                    <a:pt x="13952" y="3627"/>
                    <a:pt x="13435" y="3566"/>
                    <a:pt x="12918" y="3506"/>
                  </a:cubicBezTo>
                  <a:cubicBezTo>
                    <a:pt x="11642" y="3384"/>
                    <a:pt x="10365" y="3475"/>
                    <a:pt x="9149" y="3232"/>
                  </a:cubicBezTo>
                  <a:cubicBezTo>
                    <a:pt x="9940" y="3183"/>
                    <a:pt x="10730" y="3159"/>
                    <a:pt x="11520" y="3159"/>
                  </a:cubicBezTo>
                  <a:cubicBezTo>
                    <a:pt x="12706" y="3159"/>
                    <a:pt x="13891" y="3214"/>
                    <a:pt x="15076" y="3323"/>
                  </a:cubicBezTo>
                  <a:cubicBezTo>
                    <a:pt x="15221" y="3323"/>
                    <a:pt x="15535" y="3409"/>
                    <a:pt x="15793" y="3409"/>
                  </a:cubicBezTo>
                  <a:cubicBezTo>
                    <a:pt x="15971" y="3409"/>
                    <a:pt x="16121" y="3368"/>
                    <a:pt x="16171" y="3232"/>
                  </a:cubicBezTo>
                  <a:cubicBezTo>
                    <a:pt x="16231" y="3019"/>
                    <a:pt x="15988" y="2867"/>
                    <a:pt x="15836" y="2776"/>
                  </a:cubicBezTo>
                  <a:cubicBezTo>
                    <a:pt x="15472" y="2533"/>
                    <a:pt x="15046" y="2381"/>
                    <a:pt x="14621" y="2259"/>
                  </a:cubicBezTo>
                  <a:cubicBezTo>
                    <a:pt x="14013" y="2077"/>
                    <a:pt x="13374" y="1925"/>
                    <a:pt x="12766" y="1925"/>
                  </a:cubicBezTo>
                  <a:cubicBezTo>
                    <a:pt x="12189" y="1895"/>
                    <a:pt x="11642" y="1773"/>
                    <a:pt x="11064" y="1773"/>
                  </a:cubicBezTo>
                  <a:cubicBezTo>
                    <a:pt x="10335" y="1773"/>
                    <a:pt x="9575" y="1773"/>
                    <a:pt x="8815" y="1803"/>
                  </a:cubicBezTo>
                  <a:cubicBezTo>
                    <a:pt x="9641" y="1334"/>
                    <a:pt x="10527" y="1244"/>
                    <a:pt x="11423" y="1244"/>
                  </a:cubicBezTo>
                  <a:cubicBezTo>
                    <a:pt x="11980" y="1244"/>
                    <a:pt x="12542" y="1279"/>
                    <a:pt x="13095" y="1279"/>
                  </a:cubicBezTo>
                  <a:cubicBezTo>
                    <a:pt x="13321" y="1279"/>
                    <a:pt x="13546" y="1273"/>
                    <a:pt x="13769" y="1256"/>
                  </a:cubicBezTo>
                  <a:cubicBezTo>
                    <a:pt x="13982" y="1226"/>
                    <a:pt x="14621" y="1196"/>
                    <a:pt x="14681" y="922"/>
                  </a:cubicBezTo>
                  <a:cubicBezTo>
                    <a:pt x="14772" y="679"/>
                    <a:pt x="14347" y="618"/>
                    <a:pt x="14165" y="557"/>
                  </a:cubicBezTo>
                  <a:cubicBezTo>
                    <a:pt x="13557" y="375"/>
                    <a:pt x="12979" y="132"/>
                    <a:pt x="12341" y="71"/>
                  </a:cubicBezTo>
                  <a:cubicBezTo>
                    <a:pt x="11889" y="23"/>
                    <a:pt x="11437" y="0"/>
                    <a:pt x="10987" y="0"/>
                  </a:cubicBezTo>
                  <a:close/>
                </a:path>
              </a:pathLst>
            </a:custGeom>
            <a:solidFill>
              <a:srgbClr val="AB6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70"/>
            <p:cNvSpPr/>
            <p:nvPr/>
          </p:nvSpPr>
          <p:spPr>
            <a:xfrm>
              <a:off x="919350" y="2832200"/>
              <a:ext cx="304900" cy="525300"/>
            </a:xfrm>
            <a:custGeom>
              <a:rect b="b" l="l" r="r" t="t"/>
              <a:pathLst>
                <a:path extrusionOk="0" h="21012" w="12196">
                  <a:moveTo>
                    <a:pt x="7827" y="1"/>
                  </a:moveTo>
                  <a:cubicBezTo>
                    <a:pt x="7487" y="1"/>
                    <a:pt x="7181" y="692"/>
                    <a:pt x="7037" y="951"/>
                  </a:cubicBezTo>
                  <a:cubicBezTo>
                    <a:pt x="6794" y="1407"/>
                    <a:pt x="6642" y="1893"/>
                    <a:pt x="6460" y="2379"/>
                  </a:cubicBezTo>
                  <a:cubicBezTo>
                    <a:pt x="5822" y="4385"/>
                    <a:pt x="5274" y="6452"/>
                    <a:pt x="4727" y="8519"/>
                  </a:cubicBezTo>
                  <a:cubicBezTo>
                    <a:pt x="4849" y="7273"/>
                    <a:pt x="4940" y="6057"/>
                    <a:pt x="5031" y="4811"/>
                  </a:cubicBezTo>
                  <a:cubicBezTo>
                    <a:pt x="5153" y="3443"/>
                    <a:pt x="5244" y="2075"/>
                    <a:pt x="5031" y="738"/>
                  </a:cubicBezTo>
                  <a:cubicBezTo>
                    <a:pt x="5001" y="586"/>
                    <a:pt x="4940" y="373"/>
                    <a:pt x="4788" y="343"/>
                  </a:cubicBezTo>
                  <a:cubicBezTo>
                    <a:pt x="4666" y="343"/>
                    <a:pt x="4545" y="404"/>
                    <a:pt x="4484" y="495"/>
                  </a:cubicBezTo>
                  <a:cubicBezTo>
                    <a:pt x="3876" y="1103"/>
                    <a:pt x="3694" y="1984"/>
                    <a:pt x="3542" y="2835"/>
                  </a:cubicBezTo>
                  <a:cubicBezTo>
                    <a:pt x="3177" y="5024"/>
                    <a:pt x="3147" y="7243"/>
                    <a:pt x="3086" y="9461"/>
                  </a:cubicBezTo>
                  <a:cubicBezTo>
                    <a:pt x="3086" y="9127"/>
                    <a:pt x="2843" y="8641"/>
                    <a:pt x="2721" y="8276"/>
                  </a:cubicBezTo>
                  <a:cubicBezTo>
                    <a:pt x="2600" y="7881"/>
                    <a:pt x="2478" y="7455"/>
                    <a:pt x="2296" y="7060"/>
                  </a:cubicBezTo>
                  <a:cubicBezTo>
                    <a:pt x="1992" y="6300"/>
                    <a:pt x="1657" y="5601"/>
                    <a:pt x="928" y="5145"/>
                  </a:cubicBezTo>
                  <a:cubicBezTo>
                    <a:pt x="766" y="5046"/>
                    <a:pt x="645" y="5002"/>
                    <a:pt x="557" y="5002"/>
                  </a:cubicBezTo>
                  <a:cubicBezTo>
                    <a:pt x="0" y="5002"/>
                    <a:pt x="766" y="6741"/>
                    <a:pt x="897" y="7030"/>
                  </a:cubicBezTo>
                  <a:cubicBezTo>
                    <a:pt x="1961" y="9583"/>
                    <a:pt x="1992" y="12258"/>
                    <a:pt x="1566" y="14933"/>
                  </a:cubicBezTo>
                  <a:lnTo>
                    <a:pt x="8891" y="21012"/>
                  </a:lnTo>
                  <a:cubicBezTo>
                    <a:pt x="9743" y="17638"/>
                    <a:pt x="9864" y="14203"/>
                    <a:pt x="10320" y="10799"/>
                  </a:cubicBezTo>
                  <a:cubicBezTo>
                    <a:pt x="10472" y="9613"/>
                    <a:pt x="10806" y="8458"/>
                    <a:pt x="11354" y="7395"/>
                  </a:cubicBezTo>
                  <a:cubicBezTo>
                    <a:pt x="11627" y="6817"/>
                    <a:pt x="11961" y="6270"/>
                    <a:pt x="12083" y="5632"/>
                  </a:cubicBezTo>
                  <a:cubicBezTo>
                    <a:pt x="12139" y="5380"/>
                    <a:pt x="12195" y="4611"/>
                    <a:pt x="11751" y="4611"/>
                  </a:cubicBezTo>
                  <a:cubicBezTo>
                    <a:pt x="11714" y="4611"/>
                    <a:pt x="11672" y="4617"/>
                    <a:pt x="11627" y="4629"/>
                  </a:cubicBezTo>
                  <a:cubicBezTo>
                    <a:pt x="11293" y="4750"/>
                    <a:pt x="10898" y="5267"/>
                    <a:pt x="10715" y="5540"/>
                  </a:cubicBezTo>
                  <a:cubicBezTo>
                    <a:pt x="10442" y="5875"/>
                    <a:pt x="10199" y="6240"/>
                    <a:pt x="9986" y="6604"/>
                  </a:cubicBezTo>
                  <a:cubicBezTo>
                    <a:pt x="9530" y="7334"/>
                    <a:pt x="9074" y="8094"/>
                    <a:pt x="8375" y="8641"/>
                  </a:cubicBezTo>
                  <a:cubicBezTo>
                    <a:pt x="8952" y="7091"/>
                    <a:pt x="9499" y="5571"/>
                    <a:pt x="10077" y="4051"/>
                  </a:cubicBezTo>
                  <a:cubicBezTo>
                    <a:pt x="10350" y="3261"/>
                    <a:pt x="10624" y="2288"/>
                    <a:pt x="10077" y="1650"/>
                  </a:cubicBezTo>
                  <a:cubicBezTo>
                    <a:pt x="8375" y="3352"/>
                    <a:pt x="7615" y="5784"/>
                    <a:pt x="6946" y="8094"/>
                  </a:cubicBezTo>
                  <a:cubicBezTo>
                    <a:pt x="7007" y="6604"/>
                    <a:pt x="7463" y="5206"/>
                    <a:pt x="7828" y="3778"/>
                  </a:cubicBezTo>
                  <a:cubicBezTo>
                    <a:pt x="7980" y="3078"/>
                    <a:pt x="8132" y="2379"/>
                    <a:pt x="8192" y="1650"/>
                  </a:cubicBezTo>
                  <a:cubicBezTo>
                    <a:pt x="8223" y="1315"/>
                    <a:pt x="8375" y="100"/>
                    <a:pt x="7888" y="8"/>
                  </a:cubicBezTo>
                  <a:cubicBezTo>
                    <a:pt x="7868" y="3"/>
                    <a:pt x="7848" y="1"/>
                    <a:pt x="7827" y="1"/>
                  </a:cubicBezTo>
                  <a:close/>
                </a:path>
              </a:pathLst>
            </a:custGeom>
            <a:solidFill>
              <a:srgbClr val="AB65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0" name="Google Shape;3100;p70"/>
          <p:cNvSpPr/>
          <p:nvPr/>
        </p:nvSpPr>
        <p:spPr>
          <a:xfrm rot="-642496">
            <a:off x="949607" y="2422705"/>
            <a:ext cx="725767" cy="2465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6"/>
                </a:solidFill>
                <a:latin typeface="Heebo"/>
              </a:rPr>
              <a:t>Ciao!</a:t>
            </a:r>
          </a:p>
        </p:txBody>
      </p:sp>
      <p:sp>
        <p:nvSpPr>
          <p:cNvPr id="3101" name="Google Shape;3101;p70"/>
          <p:cNvSpPr/>
          <p:nvPr/>
        </p:nvSpPr>
        <p:spPr>
          <a:xfrm rot="702415">
            <a:off x="7652077" y="2593172"/>
            <a:ext cx="651812" cy="24981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6"/>
                </a:solidFill>
                <a:latin typeface="Heebo"/>
              </a:rPr>
              <a:t>Hola</a:t>
            </a:r>
          </a:p>
        </p:txBody>
      </p:sp>
      <p:grpSp>
        <p:nvGrpSpPr>
          <p:cNvPr id="3102" name="Google Shape;3102;p70"/>
          <p:cNvGrpSpPr/>
          <p:nvPr/>
        </p:nvGrpSpPr>
        <p:grpSpPr>
          <a:xfrm>
            <a:off x="7364032" y="1631591"/>
            <a:ext cx="373419" cy="350637"/>
            <a:chOff x="3708550" y="3474950"/>
            <a:chExt cx="256100" cy="240475"/>
          </a:xfrm>
        </p:grpSpPr>
        <p:sp>
          <p:nvSpPr>
            <p:cNvPr id="3103" name="Google Shape;3103;p70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70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8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9" name="Google Shape;3109;p71"/>
          <p:cNvGrpSpPr/>
          <p:nvPr/>
        </p:nvGrpSpPr>
        <p:grpSpPr>
          <a:xfrm>
            <a:off x="1654642" y="2571740"/>
            <a:ext cx="5456055" cy="3022659"/>
            <a:chOff x="774567" y="3920787"/>
            <a:chExt cx="3555360" cy="1969672"/>
          </a:xfrm>
        </p:grpSpPr>
        <p:grpSp>
          <p:nvGrpSpPr>
            <p:cNvPr id="3110" name="Google Shape;3110;p71"/>
            <p:cNvGrpSpPr/>
            <p:nvPr/>
          </p:nvGrpSpPr>
          <p:grpSpPr>
            <a:xfrm>
              <a:off x="1305558" y="4039600"/>
              <a:ext cx="554522" cy="1551488"/>
              <a:chOff x="-1044450" y="1559250"/>
              <a:chExt cx="1313100" cy="3673900"/>
            </a:xfrm>
          </p:grpSpPr>
          <p:sp>
            <p:nvSpPr>
              <p:cNvPr id="3111" name="Google Shape;3111;p71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71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71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71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71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16" name="Google Shape;3116;p71"/>
            <p:cNvGrpSpPr/>
            <p:nvPr/>
          </p:nvGrpSpPr>
          <p:grpSpPr>
            <a:xfrm>
              <a:off x="1816552" y="3920787"/>
              <a:ext cx="554522" cy="1757190"/>
              <a:chOff x="689500" y="2924525"/>
              <a:chExt cx="1313100" cy="4161000"/>
            </a:xfrm>
          </p:grpSpPr>
          <p:sp>
            <p:nvSpPr>
              <p:cNvPr id="3117" name="Google Shape;3117;p71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71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71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71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71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2" name="Google Shape;3122;p71"/>
            <p:cNvGrpSpPr/>
            <p:nvPr/>
          </p:nvGrpSpPr>
          <p:grpSpPr>
            <a:xfrm>
              <a:off x="2335054" y="4089760"/>
              <a:ext cx="554522" cy="1757190"/>
              <a:chOff x="689500" y="2924525"/>
              <a:chExt cx="1313100" cy="4161000"/>
            </a:xfrm>
          </p:grpSpPr>
          <p:sp>
            <p:nvSpPr>
              <p:cNvPr id="3123" name="Google Shape;3123;p71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71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71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71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71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8" name="Google Shape;3128;p71"/>
            <p:cNvGrpSpPr/>
            <p:nvPr/>
          </p:nvGrpSpPr>
          <p:grpSpPr>
            <a:xfrm>
              <a:off x="2769660" y="4236094"/>
              <a:ext cx="554522" cy="1551488"/>
              <a:chOff x="-1044450" y="1559250"/>
              <a:chExt cx="1313100" cy="3673900"/>
            </a:xfrm>
          </p:grpSpPr>
          <p:sp>
            <p:nvSpPr>
              <p:cNvPr id="3129" name="Google Shape;3129;p71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71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71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71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71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4" name="Google Shape;3134;p71"/>
            <p:cNvGrpSpPr/>
            <p:nvPr/>
          </p:nvGrpSpPr>
          <p:grpSpPr>
            <a:xfrm>
              <a:off x="3266958" y="4126465"/>
              <a:ext cx="554522" cy="1551488"/>
              <a:chOff x="-1044450" y="1559250"/>
              <a:chExt cx="1313100" cy="3673900"/>
            </a:xfrm>
          </p:grpSpPr>
          <p:sp>
            <p:nvSpPr>
              <p:cNvPr id="3135" name="Google Shape;3135;p71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71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71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71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71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0" name="Google Shape;3140;p71"/>
            <p:cNvGrpSpPr/>
            <p:nvPr/>
          </p:nvGrpSpPr>
          <p:grpSpPr>
            <a:xfrm>
              <a:off x="3775404" y="4133269"/>
              <a:ext cx="554522" cy="1757190"/>
              <a:chOff x="689500" y="2924525"/>
              <a:chExt cx="1313100" cy="4161000"/>
            </a:xfrm>
          </p:grpSpPr>
          <p:sp>
            <p:nvSpPr>
              <p:cNvPr id="3141" name="Google Shape;3141;p71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71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71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71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71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6" name="Google Shape;3146;p71"/>
            <p:cNvGrpSpPr/>
            <p:nvPr/>
          </p:nvGrpSpPr>
          <p:grpSpPr>
            <a:xfrm>
              <a:off x="774567" y="4039594"/>
              <a:ext cx="554522" cy="1757190"/>
              <a:chOff x="689500" y="2924525"/>
              <a:chExt cx="1313100" cy="4161000"/>
            </a:xfrm>
          </p:grpSpPr>
          <p:sp>
            <p:nvSpPr>
              <p:cNvPr id="3147" name="Google Shape;3147;p71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71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71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71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71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52" name="Google Shape;3152;p71"/>
          <p:cNvSpPr txBox="1"/>
          <p:nvPr>
            <p:ph type="title"/>
          </p:nvPr>
        </p:nvSpPr>
        <p:spPr>
          <a:xfrm>
            <a:off x="3016975" y="1205250"/>
            <a:ext cx="5413800" cy="27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Appendix</a:t>
            </a:r>
            <a:endParaRPr/>
          </a:p>
        </p:txBody>
      </p:sp>
      <p:grpSp>
        <p:nvGrpSpPr>
          <p:cNvPr id="3153" name="Google Shape;3153;p71"/>
          <p:cNvGrpSpPr/>
          <p:nvPr/>
        </p:nvGrpSpPr>
        <p:grpSpPr>
          <a:xfrm rot="327685">
            <a:off x="1549913" y="613984"/>
            <a:ext cx="1189162" cy="979998"/>
            <a:chOff x="1335400" y="942050"/>
            <a:chExt cx="1098825" cy="905550"/>
          </a:xfrm>
        </p:grpSpPr>
        <p:sp>
          <p:nvSpPr>
            <p:cNvPr id="3154" name="Google Shape;3154;p71"/>
            <p:cNvSpPr/>
            <p:nvPr/>
          </p:nvSpPr>
          <p:spPr>
            <a:xfrm>
              <a:off x="1335400" y="942050"/>
              <a:ext cx="1098825" cy="783025"/>
            </a:xfrm>
            <a:custGeom>
              <a:rect b="b" l="l" r="r" t="t"/>
              <a:pathLst>
                <a:path extrusionOk="0" h="31321" w="43953">
                  <a:moveTo>
                    <a:pt x="21365" y="0"/>
                  </a:moveTo>
                  <a:cubicBezTo>
                    <a:pt x="15767" y="0"/>
                    <a:pt x="10535" y="495"/>
                    <a:pt x="7751" y="963"/>
                  </a:cubicBezTo>
                  <a:cubicBezTo>
                    <a:pt x="0" y="2300"/>
                    <a:pt x="2007" y="13668"/>
                    <a:pt x="1703" y="21814"/>
                  </a:cubicBezTo>
                  <a:cubicBezTo>
                    <a:pt x="1419" y="29384"/>
                    <a:pt x="13522" y="31320"/>
                    <a:pt x="23876" y="31320"/>
                  </a:cubicBezTo>
                  <a:cubicBezTo>
                    <a:pt x="29070" y="31320"/>
                    <a:pt x="33825" y="30833"/>
                    <a:pt x="36354" y="30325"/>
                  </a:cubicBezTo>
                  <a:cubicBezTo>
                    <a:pt x="43953" y="28836"/>
                    <a:pt x="43557" y="17468"/>
                    <a:pt x="43010" y="7802"/>
                  </a:cubicBezTo>
                  <a:cubicBezTo>
                    <a:pt x="42639" y="1595"/>
                    <a:pt x="31413" y="0"/>
                    <a:pt x="21365" y="0"/>
                  </a:cubicBezTo>
                  <a:close/>
                </a:path>
              </a:pathLst>
            </a:custGeom>
            <a:solidFill>
              <a:srgbClr val="53C8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71"/>
            <p:cNvSpPr/>
            <p:nvPr/>
          </p:nvSpPr>
          <p:spPr>
            <a:xfrm>
              <a:off x="1571725" y="1619625"/>
              <a:ext cx="175550" cy="227975"/>
            </a:xfrm>
            <a:custGeom>
              <a:rect b="b" l="l" r="r" t="t"/>
              <a:pathLst>
                <a:path extrusionOk="0" h="9119" w="7022">
                  <a:moveTo>
                    <a:pt x="2098" y="0"/>
                  </a:moveTo>
                  <a:cubicBezTo>
                    <a:pt x="2098" y="0"/>
                    <a:pt x="0" y="9119"/>
                    <a:pt x="2098" y="9119"/>
                  </a:cubicBezTo>
                  <a:cubicBezTo>
                    <a:pt x="4195" y="9119"/>
                    <a:pt x="7022" y="973"/>
                    <a:pt x="7022" y="973"/>
                  </a:cubicBezTo>
                  <a:lnTo>
                    <a:pt x="2098" y="0"/>
                  </a:lnTo>
                  <a:close/>
                </a:path>
              </a:pathLst>
            </a:custGeom>
            <a:solidFill>
              <a:srgbClr val="53C8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6" name="Google Shape;3156;p71"/>
          <p:cNvGrpSpPr/>
          <p:nvPr/>
        </p:nvGrpSpPr>
        <p:grpSpPr>
          <a:xfrm>
            <a:off x="732519" y="1550847"/>
            <a:ext cx="1583881" cy="3692683"/>
            <a:chOff x="580075" y="1807800"/>
            <a:chExt cx="1463575" cy="3412200"/>
          </a:xfrm>
        </p:grpSpPr>
        <p:sp>
          <p:nvSpPr>
            <p:cNvPr id="3157" name="Google Shape;3157;p71"/>
            <p:cNvSpPr/>
            <p:nvPr/>
          </p:nvSpPr>
          <p:spPr>
            <a:xfrm>
              <a:off x="580075" y="2013250"/>
              <a:ext cx="1463575" cy="1865625"/>
            </a:xfrm>
            <a:custGeom>
              <a:rect b="b" l="l" r="r" t="t"/>
              <a:pathLst>
                <a:path extrusionOk="0" h="74625" w="58543">
                  <a:moveTo>
                    <a:pt x="34430" y="0"/>
                  </a:moveTo>
                  <a:cubicBezTo>
                    <a:pt x="29635" y="0"/>
                    <a:pt x="24464" y="1993"/>
                    <a:pt x="19423" y="7113"/>
                  </a:cubicBezTo>
                  <a:cubicBezTo>
                    <a:pt x="19423" y="7113"/>
                    <a:pt x="5380" y="9879"/>
                    <a:pt x="5927" y="20882"/>
                  </a:cubicBezTo>
                  <a:cubicBezTo>
                    <a:pt x="6474" y="31855"/>
                    <a:pt x="10274" y="32918"/>
                    <a:pt x="6748" y="36596"/>
                  </a:cubicBezTo>
                  <a:cubicBezTo>
                    <a:pt x="3192" y="40274"/>
                    <a:pt x="0" y="48299"/>
                    <a:pt x="5897" y="50122"/>
                  </a:cubicBezTo>
                  <a:cubicBezTo>
                    <a:pt x="11064" y="51733"/>
                    <a:pt x="8511" y="54742"/>
                    <a:pt x="5775" y="58967"/>
                  </a:cubicBezTo>
                  <a:cubicBezTo>
                    <a:pt x="3476" y="62559"/>
                    <a:pt x="5239" y="66502"/>
                    <a:pt x="9013" y="66502"/>
                  </a:cubicBezTo>
                  <a:cubicBezTo>
                    <a:pt x="9678" y="66502"/>
                    <a:pt x="10406" y="66379"/>
                    <a:pt x="11186" y="66110"/>
                  </a:cubicBezTo>
                  <a:cubicBezTo>
                    <a:pt x="12468" y="65663"/>
                    <a:pt x="13778" y="65457"/>
                    <a:pt x="14993" y="65457"/>
                  </a:cubicBezTo>
                  <a:cubicBezTo>
                    <a:pt x="18734" y="65457"/>
                    <a:pt x="21583" y="67407"/>
                    <a:pt x="20000" y="70275"/>
                  </a:cubicBezTo>
                  <a:cubicBezTo>
                    <a:pt x="18708" y="72634"/>
                    <a:pt x="21247" y="74625"/>
                    <a:pt x="24809" y="74625"/>
                  </a:cubicBezTo>
                  <a:cubicBezTo>
                    <a:pt x="27028" y="74625"/>
                    <a:pt x="29643" y="73853"/>
                    <a:pt x="31976" y="71916"/>
                  </a:cubicBezTo>
                  <a:cubicBezTo>
                    <a:pt x="35124" y="69303"/>
                    <a:pt x="36308" y="68402"/>
                    <a:pt x="37469" y="68402"/>
                  </a:cubicBezTo>
                  <a:cubicBezTo>
                    <a:pt x="38550" y="68402"/>
                    <a:pt x="39611" y="69184"/>
                    <a:pt x="42220" y="70092"/>
                  </a:cubicBezTo>
                  <a:cubicBezTo>
                    <a:pt x="42793" y="70295"/>
                    <a:pt x="43353" y="70389"/>
                    <a:pt x="43895" y="70389"/>
                  </a:cubicBezTo>
                  <a:cubicBezTo>
                    <a:pt x="48469" y="70389"/>
                    <a:pt x="51689" y="63706"/>
                    <a:pt x="49515" y="59575"/>
                  </a:cubicBezTo>
                  <a:cubicBezTo>
                    <a:pt x="47053" y="54955"/>
                    <a:pt x="45837" y="49940"/>
                    <a:pt x="50123" y="47387"/>
                  </a:cubicBezTo>
                  <a:cubicBezTo>
                    <a:pt x="54682" y="44651"/>
                    <a:pt x="58542" y="38481"/>
                    <a:pt x="52676" y="32280"/>
                  </a:cubicBezTo>
                  <a:cubicBezTo>
                    <a:pt x="47387" y="26718"/>
                    <a:pt x="54226" y="27082"/>
                    <a:pt x="55107" y="21915"/>
                  </a:cubicBezTo>
                  <a:cubicBezTo>
                    <a:pt x="55959" y="16748"/>
                    <a:pt x="52433" y="8724"/>
                    <a:pt x="46414" y="4255"/>
                  </a:cubicBezTo>
                  <a:cubicBezTo>
                    <a:pt x="43017" y="1722"/>
                    <a:pt x="38886" y="0"/>
                    <a:pt x="34430" y="0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71"/>
            <p:cNvSpPr/>
            <p:nvPr/>
          </p:nvSpPr>
          <p:spPr>
            <a:xfrm>
              <a:off x="1502575" y="3802025"/>
              <a:ext cx="405800" cy="1417975"/>
            </a:xfrm>
            <a:custGeom>
              <a:rect b="b" l="l" r="r" t="t"/>
              <a:pathLst>
                <a:path extrusionOk="0" h="56719" w="16232">
                  <a:moveTo>
                    <a:pt x="9180" y="0"/>
                  </a:moveTo>
                  <a:cubicBezTo>
                    <a:pt x="2675" y="0"/>
                    <a:pt x="0" y="10730"/>
                    <a:pt x="92" y="20365"/>
                  </a:cubicBezTo>
                  <a:cubicBezTo>
                    <a:pt x="183" y="33496"/>
                    <a:pt x="426" y="56718"/>
                    <a:pt x="426" y="56718"/>
                  </a:cubicBezTo>
                  <a:lnTo>
                    <a:pt x="15350" y="56718"/>
                  </a:lnTo>
                  <a:cubicBezTo>
                    <a:pt x="15350" y="56718"/>
                    <a:pt x="15411" y="28420"/>
                    <a:pt x="15381" y="22645"/>
                  </a:cubicBezTo>
                  <a:cubicBezTo>
                    <a:pt x="15381" y="14772"/>
                    <a:pt x="16232" y="0"/>
                    <a:pt x="9180" y="0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71"/>
            <p:cNvSpPr/>
            <p:nvPr/>
          </p:nvSpPr>
          <p:spPr>
            <a:xfrm>
              <a:off x="675800" y="3327200"/>
              <a:ext cx="1221950" cy="1892800"/>
            </a:xfrm>
            <a:custGeom>
              <a:rect b="b" l="l" r="r" t="t"/>
              <a:pathLst>
                <a:path extrusionOk="0" h="75712" w="48878">
                  <a:moveTo>
                    <a:pt x="27171" y="0"/>
                  </a:moveTo>
                  <a:cubicBezTo>
                    <a:pt x="21430" y="0"/>
                    <a:pt x="9473" y="870"/>
                    <a:pt x="8086" y="5346"/>
                  </a:cubicBezTo>
                  <a:cubicBezTo>
                    <a:pt x="6506" y="10391"/>
                    <a:pt x="4469" y="26258"/>
                    <a:pt x="7144" y="45346"/>
                  </a:cubicBezTo>
                  <a:cubicBezTo>
                    <a:pt x="1" y="60726"/>
                    <a:pt x="730" y="75711"/>
                    <a:pt x="730" y="75711"/>
                  </a:cubicBezTo>
                  <a:lnTo>
                    <a:pt x="46202" y="75711"/>
                  </a:lnTo>
                  <a:cubicBezTo>
                    <a:pt x="46202" y="75711"/>
                    <a:pt x="41187" y="47291"/>
                    <a:pt x="41947" y="42519"/>
                  </a:cubicBezTo>
                  <a:cubicBezTo>
                    <a:pt x="42190" y="41121"/>
                    <a:pt x="48877" y="27322"/>
                    <a:pt x="48482" y="22094"/>
                  </a:cubicBezTo>
                  <a:cubicBezTo>
                    <a:pt x="48057" y="16835"/>
                    <a:pt x="40883" y="3522"/>
                    <a:pt x="37388" y="1789"/>
                  </a:cubicBezTo>
                  <a:cubicBezTo>
                    <a:pt x="33862" y="87"/>
                    <a:pt x="29394" y="57"/>
                    <a:pt x="29394" y="57"/>
                  </a:cubicBezTo>
                  <a:cubicBezTo>
                    <a:pt x="28862" y="23"/>
                    <a:pt x="28097" y="0"/>
                    <a:pt x="27171" y="0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71"/>
            <p:cNvSpPr/>
            <p:nvPr/>
          </p:nvSpPr>
          <p:spPr>
            <a:xfrm>
              <a:off x="675800" y="3350650"/>
              <a:ext cx="1221950" cy="1869350"/>
            </a:xfrm>
            <a:custGeom>
              <a:rect b="b" l="l" r="r" t="t"/>
              <a:pathLst>
                <a:path extrusionOk="0" h="74774" w="48878">
                  <a:moveTo>
                    <a:pt x="16354" y="0"/>
                  </a:moveTo>
                  <a:cubicBezTo>
                    <a:pt x="12311" y="760"/>
                    <a:pt x="8785" y="2098"/>
                    <a:pt x="8086" y="4408"/>
                  </a:cubicBezTo>
                  <a:cubicBezTo>
                    <a:pt x="6506" y="9453"/>
                    <a:pt x="4469" y="25320"/>
                    <a:pt x="7144" y="44408"/>
                  </a:cubicBezTo>
                  <a:cubicBezTo>
                    <a:pt x="1" y="59788"/>
                    <a:pt x="730" y="74773"/>
                    <a:pt x="730" y="74773"/>
                  </a:cubicBezTo>
                  <a:lnTo>
                    <a:pt x="46202" y="74773"/>
                  </a:lnTo>
                  <a:cubicBezTo>
                    <a:pt x="46202" y="74773"/>
                    <a:pt x="41187" y="46353"/>
                    <a:pt x="41947" y="41581"/>
                  </a:cubicBezTo>
                  <a:cubicBezTo>
                    <a:pt x="42190" y="40183"/>
                    <a:pt x="48877" y="26384"/>
                    <a:pt x="48482" y="21156"/>
                  </a:cubicBezTo>
                  <a:cubicBezTo>
                    <a:pt x="48057" y="15897"/>
                    <a:pt x="40883" y="2584"/>
                    <a:pt x="37388" y="851"/>
                  </a:cubicBezTo>
                  <a:cubicBezTo>
                    <a:pt x="37205" y="791"/>
                    <a:pt x="36992" y="699"/>
                    <a:pt x="36810" y="608"/>
                  </a:cubicBezTo>
                  <a:lnTo>
                    <a:pt x="36810" y="608"/>
                  </a:lnTo>
                  <a:cubicBezTo>
                    <a:pt x="41096" y="6171"/>
                    <a:pt x="41126" y="7964"/>
                    <a:pt x="41126" y="7964"/>
                  </a:cubicBezTo>
                  <a:cubicBezTo>
                    <a:pt x="40562" y="7859"/>
                    <a:pt x="40032" y="7812"/>
                    <a:pt x="39536" y="7812"/>
                  </a:cubicBezTo>
                  <a:cubicBezTo>
                    <a:pt x="34853" y="7812"/>
                    <a:pt x="33163" y="12037"/>
                    <a:pt x="33163" y="12037"/>
                  </a:cubicBezTo>
                  <a:cubicBezTo>
                    <a:pt x="29881" y="9615"/>
                    <a:pt x="26282" y="9039"/>
                    <a:pt x="23599" y="9039"/>
                  </a:cubicBezTo>
                  <a:cubicBezTo>
                    <a:pt x="21164" y="9039"/>
                    <a:pt x="19485" y="9514"/>
                    <a:pt x="19485" y="9514"/>
                  </a:cubicBezTo>
                  <a:cubicBezTo>
                    <a:pt x="19454" y="5076"/>
                    <a:pt x="18056" y="1642"/>
                    <a:pt x="16354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71"/>
            <p:cNvSpPr/>
            <p:nvPr/>
          </p:nvSpPr>
          <p:spPr>
            <a:xfrm>
              <a:off x="754075" y="3365400"/>
              <a:ext cx="782725" cy="1854600"/>
            </a:xfrm>
            <a:custGeom>
              <a:rect b="b" l="l" r="r" t="t"/>
              <a:pathLst>
                <a:path extrusionOk="0" h="74184" w="31309">
                  <a:moveTo>
                    <a:pt x="10473" y="1"/>
                  </a:moveTo>
                  <a:cubicBezTo>
                    <a:pt x="10388" y="1"/>
                    <a:pt x="10302" y="7"/>
                    <a:pt x="10214" y="18"/>
                  </a:cubicBezTo>
                  <a:cubicBezTo>
                    <a:pt x="3101" y="960"/>
                    <a:pt x="365" y="6796"/>
                    <a:pt x="457" y="16401"/>
                  </a:cubicBezTo>
                  <a:cubicBezTo>
                    <a:pt x="517" y="23879"/>
                    <a:pt x="1" y="38013"/>
                    <a:pt x="578" y="45338"/>
                  </a:cubicBezTo>
                  <a:cubicBezTo>
                    <a:pt x="1065" y="51235"/>
                    <a:pt x="20335" y="74183"/>
                    <a:pt x="20335" y="74183"/>
                  </a:cubicBezTo>
                  <a:lnTo>
                    <a:pt x="31308" y="74183"/>
                  </a:lnTo>
                  <a:lnTo>
                    <a:pt x="14104" y="42663"/>
                  </a:lnTo>
                  <a:cubicBezTo>
                    <a:pt x="14074" y="34920"/>
                    <a:pt x="17126" y="1"/>
                    <a:pt x="10473" y="1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71"/>
            <p:cNvSpPr/>
            <p:nvPr/>
          </p:nvSpPr>
          <p:spPr>
            <a:xfrm>
              <a:off x="1135550" y="2191050"/>
              <a:ext cx="671000" cy="1309625"/>
            </a:xfrm>
            <a:custGeom>
              <a:rect b="b" l="l" r="r" t="t"/>
              <a:pathLst>
                <a:path extrusionOk="0" h="52385" w="26840">
                  <a:moveTo>
                    <a:pt x="13070" y="1"/>
                  </a:moveTo>
                  <a:cubicBezTo>
                    <a:pt x="4073" y="1"/>
                    <a:pt x="0" y="7508"/>
                    <a:pt x="0" y="10639"/>
                  </a:cubicBezTo>
                  <a:lnTo>
                    <a:pt x="0" y="46293"/>
                  </a:lnTo>
                  <a:cubicBezTo>
                    <a:pt x="0" y="49284"/>
                    <a:pt x="6759" y="52384"/>
                    <a:pt x="11184" y="52384"/>
                  </a:cubicBezTo>
                  <a:cubicBezTo>
                    <a:pt x="11976" y="52384"/>
                    <a:pt x="12693" y="52285"/>
                    <a:pt x="13283" y="52068"/>
                  </a:cubicBezTo>
                  <a:cubicBezTo>
                    <a:pt x="14925" y="51460"/>
                    <a:pt x="13891" y="47023"/>
                    <a:pt x="13891" y="47023"/>
                  </a:cubicBezTo>
                  <a:cubicBezTo>
                    <a:pt x="13891" y="45168"/>
                    <a:pt x="14165" y="39849"/>
                    <a:pt x="14165" y="39849"/>
                  </a:cubicBezTo>
                  <a:cubicBezTo>
                    <a:pt x="14549" y="39867"/>
                    <a:pt x="14923" y="39876"/>
                    <a:pt x="15287" y="39876"/>
                  </a:cubicBezTo>
                  <a:cubicBezTo>
                    <a:pt x="23469" y="39876"/>
                    <a:pt x="26840" y="35442"/>
                    <a:pt x="26840" y="32706"/>
                  </a:cubicBezTo>
                  <a:lnTo>
                    <a:pt x="26840" y="12524"/>
                  </a:lnTo>
                  <a:cubicBezTo>
                    <a:pt x="26840" y="5989"/>
                    <a:pt x="22068" y="1"/>
                    <a:pt x="13070" y="1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71"/>
            <p:cNvSpPr/>
            <p:nvPr/>
          </p:nvSpPr>
          <p:spPr>
            <a:xfrm>
              <a:off x="1116550" y="3238950"/>
              <a:ext cx="383775" cy="79425"/>
            </a:xfrm>
            <a:custGeom>
              <a:rect b="b" l="l" r="r" t="t"/>
              <a:pathLst>
                <a:path extrusionOk="0" h="3177" w="15351">
                  <a:moveTo>
                    <a:pt x="760" y="0"/>
                  </a:moveTo>
                  <a:cubicBezTo>
                    <a:pt x="0" y="790"/>
                    <a:pt x="760" y="1702"/>
                    <a:pt x="760" y="1702"/>
                  </a:cubicBezTo>
                  <a:cubicBezTo>
                    <a:pt x="3964" y="2841"/>
                    <a:pt x="6890" y="3176"/>
                    <a:pt x="9224" y="3176"/>
                  </a:cubicBezTo>
                  <a:cubicBezTo>
                    <a:pt x="12557" y="3176"/>
                    <a:pt x="14682" y="2493"/>
                    <a:pt x="14682" y="2493"/>
                  </a:cubicBezTo>
                  <a:cubicBezTo>
                    <a:pt x="15350" y="1581"/>
                    <a:pt x="14712" y="882"/>
                    <a:pt x="14712" y="882"/>
                  </a:cubicBezTo>
                  <a:lnTo>
                    <a:pt x="14712" y="882"/>
                  </a:lnTo>
                  <a:cubicBezTo>
                    <a:pt x="13484" y="1238"/>
                    <a:pt x="12046" y="1373"/>
                    <a:pt x="10569" y="1373"/>
                  </a:cubicBezTo>
                  <a:cubicBezTo>
                    <a:pt x="5865" y="1373"/>
                    <a:pt x="760" y="0"/>
                    <a:pt x="760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71"/>
            <p:cNvSpPr/>
            <p:nvPr/>
          </p:nvSpPr>
          <p:spPr>
            <a:xfrm>
              <a:off x="1075525" y="2146350"/>
              <a:ext cx="810050" cy="542175"/>
            </a:xfrm>
            <a:custGeom>
              <a:rect b="b" l="l" r="r" t="t"/>
              <a:pathLst>
                <a:path extrusionOk="0" h="21687" w="32402">
                  <a:moveTo>
                    <a:pt x="14950" y="0"/>
                  </a:moveTo>
                  <a:cubicBezTo>
                    <a:pt x="4468" y="0"/>
                    <a:pt x="497" y="6260"/>
                    <a:pt x="243" y="11394"/>
                  </a:cubicBezTo>
                  <a:cubicBezTo>
                    <a:pt x="0" y="16926"/>
                    <a:pt x="608" y="21424"/>
                    <a:pt x="608" y="21424"/>
                  </a:cubicBezTo>
                  <a:cubicBezTo>
                    <a:pt x="608" y="21424"/>
                    <a:pt x="1533" y="21687"/>
                    <a:pt x="2748" y="21687"/>
                  </a:cubicBezTo>
                  <a:cubicBezTo>
                    <a:pt x="4624" y="21687"/>
                    <a:pt x="7193" y="21060"/>
                    <a:pt x="8116" y="17868"/>
                  </a:cubicBezTo>
                  <a:cubicBezTo>
                    <a:pt x="9169" y="14171"/>
                    <a:pt x="11772" y="12511"/>
                    <a:pt x="14711" y="12511"/>
                  </a:cubicBezTo>
                  <a:cubicBezTo>
                    <a:pt x="15929" y="12511"/>
                    <a:pt x="17204" y="12796"/>
                    <a:pt x="18450" y="13339"/>
                  </a:cubicBezTo>
                  <a:cubicBezTo>
                    <a:pt x="19114" y="13625"/>
                    <a:pt x="19702" y="13746"/>
                    <a:pt x="20221" y="13746"/>
                  </a:cubicBezTo>
                  <a:cubicBezTo>
                    <a:pt x="23010" y="13746"/>
                    <a:pt x="23830" y="10269"/>
                    <a:pt x="23830" y="10269"/>
                  </a:cubicBezTo>
                  <a:cubicBezTo>
                    <a:pt x="23830" y="10269"/>
                    <a:pt x="25140" y="16898"/>
                    <a:pt x="31325" y="16898"/>
                  </a:cubicBezTo>
                  <a:cubicBezTo>
                    <a:pt x="31669" y="16898"/>
                    <a:pt x="32028" y="16878"/>
                    <a:pt x="32402" y="16834"/>
                  </a:cubicBezTo>
                  <a:cubicBezTo>
                    <a:pt x="32402" y="16834"/>
                    <a:pt x="29909" y="1211"/>
                    <a:pt x="17508" y="117"/>
                  </a:cubicBezTo>
                  <a:cubicBezTo>
                    <a:pt x="16615" y="38"/>
                    <a:pt x="15763" y="0"/>
                    <a:pt x="14950" y="0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71"/>
            <p:cNvSpPr/>
            <p:nvPr/>
          </p:nvSpPr>
          <p:spPr>
            <a:xfrm>
              <a:off x="628700" y="1807800"/>
              <a:ext cx="979900" cy="609450"/>
            </a:xfrm>
            <a:custGeom>
              <a:rect b="b" l="l" r="r" t="t"/>
              <a:pathLst>
                <a:path extrusionOk="0" h="24378" w="39196">
                  <a:moveTo>
                    <a:pt x="29756" y="0"/>
                  </a:moveTo>
                  <a:cubicBezTo>
                    <a:pt x="24870" y="0"/>
                    <a:pt x="18777" y="5629"/>
                    <a:pt x="16444" y="10923"/>
                  </a:cubicBezTo>
                  <a:cubicBezTo>
                    <a:pt x="16444" y="10923"/>
                    <a:pt x="14448" y="9786"/>
                    <a:pt x="11769" y="9786"/>
                  </a:cubicBezTo>
                  <a:cubicBezTo>
                    <a:pt x="10201" y="9786"/>
                    <a:pt x="8399" y="10175"/>
                    <a:pt x="6627" y="11410"/>
                  </a:cubicBezTo>
                  <a:cubicBezTo>
                    <a:pt x="1824" y="14723"/>
                    <a:pt x="0" y="22990"/>
                    <a:pt x="4833" y="24236"/>
                  </a:cubicBezTo>
                  <a:cubicBezTo>
                    <a:pt x="5209" y="24333"/>
                    <a:pt x="5602" y="24377"/>
                    <a:pt x="6010" y="24377"/>
                  </a:cubicBezTo>
                  <a:cubicBezTo>
                    <a:pt x="10847" y="24377"/>
                    <a:pt x="17708" y="18126"/>
                    <a:pt x="21208" y="18126"/>
                  </a:cubicBezTo>
                  <a:cubicBezTo>
                    <a:pt x="21231" y="18126"/>
                    <a:pt x="21254" y="18126"/>
                    <a:pt x="21277" y="18127"/>
                  </a:cubicBezTo>
                  <a:cubicBezTo>
                    <a:pt x="21319" y="18128"/>
                    <a:pt x="21362" y="18129"/>
                    <a:pt x="21406" y="18129"/>
                  </a:cubicBezTo>
                  <a:cubicBezTo>
                    <a:pt x="25330" y="18129"/>
                    <a:pt x="39196" y="12799"/>
                    <a:pt x="35138" y="3902"/>
                  </a:cubicBezTo>
                  <a:cubicBezTo>
                    <a:pt x="33880" y="1124"/>
                    <a:pt x="31938" y="0"/>
                    <a:pt x="29756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71"/>
            <p:cNvSpPr/>
            <p:nvPr/>
          </p:nvSpPr>
          <p:spPr>
            <a:xfrm>
              <a:off x="970950" y="1890300"/>
              <a:ext cx="115225" cy="229400"/>
            </a:xfrm>
            <a:custGeom>
              <a:rect b="b" l="l" r="r" t="t"/>
              <a:pathLst>
                <a:path extrusionOk="0" h="9176" w="4609">
                  <a:moveTo>
                    <a:pt x="514" y="0"/>
                  </a:moveTo>
                  <a:cubicBezTo>
                    <a:pt x="197" y="0"/>
                    <a:pt x="0" y="292"/>
                    <a:pt x="19" y="936"/>
                  </a:cubicBezTo>
                  <a:cubicBezTo>
                    <a:pt x="19" y="936"/>
                    <a:pt x="104" y="9176"/>
                    <a:pt x="1995" y="9176"/>
                  </a:cubicBezTo>
                  <a:cubicBezTo>
                    <a:pt x="2064" y="9176"/>
                    <a:pt x="2134" y="9165"/>
                    <a:pt x="2207" y="9143"/>
                  </a:cubicBezTo>
                  <a:cubicBezTo>
                    <a:pt x="4335" y="8474"/>
                    <a:pt x="4609" y="6955"/>
                    <a:pt x="3393" y="3733"/>
                  </a:cubicBezTo>
                  <a:cubicBezTo>
                    <a:pt x="2551" y="1480"/>
                    <a:pt x="1227" y="0"/>
                    <a:pt x="514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71"/>
            <p:cNvSpPr/>
            <p:nvPr/>
          </p:nvSpPr>
          <p:spPr>
            <a:xfrm>
              <a:off x="1800100" y="2665875"/>
              <a:ext cx="88900" cy="28350"/>
            </a:xfrm>
            <a:custGeom>
              <a:rect b="b" l="l" r="r" t="t"/>
              <a:pathLst>
                <a:path extrusionOk="0" h="1134" w="3556">
                  <a:moveTo>
                    <a:pt x="3100" y="1"/>
                  </a:moveTo>
                  <a:cubicBezTo>
                    <a:pt x="3085" y="1"/>
                    <a:pt x="3070" y="2"/>
                    <a:pt x="3054" y="5"/>
                  </a:cubicBezTo>
                  <a:cubicBezTo>
                    <a:pt x="2142" y="157"/>
                    <a:pt x="1261" y="309"/>
                    <a:pt x="349" y="461"/>
                  </a:cubicBezTo>
                  <a:cubicBezTo>
                    <a:pt x="0" y="519"/>
                    <a:pt x="124" y="1133"/>
                    <a:pt x="455" y="1133"/>
                  </a:cubicBezTo>
                  <a:cubicBezTo>
                    <a:pt x="470" y="1133"/>
                    <a:pt x="485" y="1132"/>
                    <a:pt x="501" y="1129"/>
                  </a:cubicBezTo>
                  <a:cubicBezTo>
                    <a:pt x="1413" y="977"/>
                    <a:pt x="2294" y="825"/>
                    <a:pt x="3206" y="674"/>
                  </a:cubicBezTo>
                  <a:cubicBezTo>
                    <a:pt x="3555" y="615"/>
                    <a:pt x="3431" y="1"/>
                    <a:pt x="3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71"/>
            <p:cNvSpPr/>
            <p:nvPr/>
          </p:nvSpPr>
          <p:spPr>
            <a:xfrm>
              <a:off x="1579325" y="2531625"/>
              <a:ext cx="82475" cy="281075"/>
            </a:xfrm>
            <a:custGeom>
              <a:rect b="b" l="l" r="r" t="t"/>
              <a:pathLst>
                <a:path extrusionOk="0" h="11243" w="3299">
                  <a:moveTo>
                    <a:pt x="3006" y="1"/>
                  </a:moveTo>
                  <a:cubicBezTo>
                    <a:pt x="2955" y="1"/>
                    <a:pt x="2903" y="26"/>
                    <a:pt x="2858" y="86"/>
                  </a:cubicBezTo>
                  <a:cubicBezTo>
                    <a:pt x="1733" y="1484"/>
                    <a:pt x="335" y="3308"/>
                    <a:pt x="791" y="5253"/>
                  </a:cubicBezTo>
                  <a:cubicBezTo>
                    <a:pt x="1034" y="6287"/>
                    <a:pt x="1855" y="7047"/>
                    <a:pt x="2128" y="8050"/>
                  </a:cubicBezTo>
                  <a:cubicBezTo>
                    <a:pt x="2493" y="9509"/>
                    <a:pt x="1794" y="10664"/>
                    <a:pt x="274" y="10816"/>
                  </a:cubicBezTo>
                  <a:cubicBezTo>
                    <a:pt x="9" y="10816"/>
                    <a:pt x="1" y="11243"/>
                    <a:pt x="248" y="11243"/>
                  </a:cubicBezTo>
                  <a:cubicBezTo>
                    <a:pt x="257" y="11243"/>
                    <a:pt x="265" y="11242"/>
                    <a:pt x="274" y="11241"/>
                  </a:cubicBezTo>
                  <a:cubicBezTo>
                    <a:pt x="2219" y="11059"/>
                    <a:pt x="3070" y="9448"/>
                    <a:pt x="2432" y="7654"/>
                  </a:cubicBezTo>
                  <a:cubicBezTo>
                    <a:pt x="2037" y="6469"/>
                    <a:pt x="1003" y="5679"/>
                    <a:pt x="1186" y="4281"/>
                  </a:cubicBezTo>
                  <a:cubicBezTo>
                    <a:pt x="1338" y="2761"/>
                    <a:pt x="2250" y="1545"/>
                    <a:pt x="3162" y="390"/>
                  </a:cubicBezTo>
                  <a:cubicBezTo>
                    <a:pt x="3299" y="230"/>
                    <a:pt x="3161" y="1"/>
                    <a:pt x="3006" y="1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71"/>
            <p:cNvSpPr/>
            <p:nvPr/>
          </p:nvSpPr>
          <p:spPr>
            <a:xfrm>
              <a:off x="1522325" y="2823275"/>
              <a:ext cx="107175" cy="68075"/>
            </a:xfrm>
            <a:custGeom>
              <a:rect b="b" l="l" r="r" t="t"/>
              <a:pathLst>
                <a:path extrusionOk="0" h="2723" w="4287">
                  <a:moveTo>
                    <a:pt x="31" y="1"/>
                  </a:moveTo>
                  <a:lnTo>
                    <a:pt x="31" y="1"/>
                  </a:lnTo>
                  <a:cubicBezTo>
                    <a:pt x="1" y="852"/>
                    <a:pt x="274" y="1855"/>
                    <a:pt x="1004" y="2372"/>
                  </a:cubicBezTo>
                  <a:cubicBezTo>
                    <a:pt x="1339" y="2611"/>
                    <a:pt x="1716" y="2723"/>
                    <a:pt x="2094" y="2723"/>
                  </a:cubicBezTo>
                  <a:cubicBezTo>
                    <a:pt x="2678" y="2723"/>
                    <a:pt x="3266" y="2456"/>
                    <a:pt x="3709" y="1976"/>
                  </a:cubicBezTo>
                  <a:cubicBezTo>
                    <a:pt x="3952" y="1733"/>
                    <a:pt x="4287" y="1399"/>
                    <a:pt x="4256" y="1095"/>
                  </a:cubicBezTo>
                  <a:cubicBezTo>
                    <a:pt x="2919" y="487"/>
                    <a:pt x="1490" y="15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71"/>
            <p:cNvSpPr/>
            <p:nvPr/>
          </p:nvSpPr>
          <p:spPr>
            <a:xfrm>
              <a:off x="1688000" y="2662950"/>
              <a:ext cx="42575" cy="82075"/>
            </a:xfrm>
            <a:custGeom>
              <a:rect b="b" l="l" r="r" t="t"/>
              <a:pathLst>
                <a:path extrusionOk="0" h="3283" w="1703">
                  <a:moveTo>
                    <a:pt x="851" y="0"/>
                  </a:moveTo>
                  <a:cubicBezTo>
                    <a:pt x="365" y="0"/>
                    <a:pt x="0" y="730"/>
                    <a:pt x="0" y="1642"/>
                  </a:cubicBezTo>
                  <a:cubicBezTo>
                    <a:pt x="0" y="2553"/>
                    <a:pt x="365" y="3283"/>
                    <a:pt x="851" y="3283"/>
                  </a:cubicBezTo>
                  <a:cubicBezTo>
                    <a:pt x="1337" y="3283"/>
                    <a:pt x="1702" y="2553"/>
                    <a:pt x="1702" y="1642"/>
                  </a:cubicBezTo>
                  <a:cubicBezTo>
                    <a:pt x="1702" y="730"/>
                    <a:pt x="1337" y="0"/>
                    <a:pt x="851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71"/>
            <p:cNvSpPr/>
            <p:nvPr/>
          </p:nvSpPr>
          <p:spPr>
            <a:xfrm>
              <a:off x="1444050" y="2670550"/>
              <a:ext cx="43350" cy="82075"/>
            </a:xfrm>
            <a:custGeom>
              <a:rect b="b" l="l" r="r" t="t"/>
              <a:pathLst>
                <a:path extrusionOk="0" h="3283" w="1734">
                  <a:moveTo>
                    <a:pt x="882" y="0"/>
                  </a:moveTo>
                  <a:cubicBezTo>
                    <a:pt x="396" y="0"/>
                    <a:pt x="1" y="730"/>
                    <a:pt x="1" y="1642"/>
                  </a:cubicBezTo>
                  <a:cubicBezTo>
                    <a:pt x="1" y="2553"/>
                    <a:pt x="396" y="3283"/>
                    <a:pt x="882" y="3283"/>
                  </a:cubicBezTo>
                  <a:cubicBezTo>
                    <a:pt x="1338" y="3283"/>
                    <a:pt x="1734" y="2553"/>
                    <a:pt x="1734" y="1642"/>
                  </a:cubicBezTo>
                  <a:cubicBezTo>
                    <a:pt x="1734" y="730"/>
                    <a:pt x="1338" y="0"/>
                    <a:pt x="882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71"/>
            <p:cNvSpPr/>
            <p:nvPr/>
          </p:nvSpPr>
          <p:spPr>
            <a:xfrm>
              <a:off x="1684200" y="2506500"/>
              <a:ext cx="160350" cy="83725"/>
            </a:xfrm>
            <a:custGeom>
              <a:rect b="b" l="l" r="r" t="t"/>
              <a:pathLst>
                <a:path extrusionOk="0" h="3349" w="6414">
                  <a:moveTo>
                    <a:pt x="2203" y="0"/>
                  </a:moveTo>
                  <a:cubicBezTo>
                    <a:pt x="1151" y="0"/>
                    <a:pt x="334" y="354"/>
                    <a:pt x="182" y="939"/>
                  </a:cubicBezTo>
                  <a:cubicBezTo>
                    <a:pt x="0" y="1790"/>
                    <a:pt x="1185" y="2793"/>
                    <a:pt x="2827" y="3188"/>
                  </a:cubicBezTo>
                  <a:cubicBezTo>
                    <a:pt x="3287" y="3297"/>
                    <a:pt x="3735" y="3348"/>
                    <a:pt x="4148" y="3348"/>
                  </a:cubicBezTo>
                  <a:cubicBezTo>
                    <a:pt x="5234" y="3348"/>
                    <a:pt x="6069" y="2993"/>
                    <a:pt x="6201" y="2398"/>
                  </a:cubicBezTo>
                  <a:cubicBezTo>
                    <a:pt x="6414" y="1577"/>
                    <a:pt x="5228" y="574"/>
                    <a:pt x="3556" y="179"/>
                  </a:cubicBezTo>
                  <a:cubicBezTo>
                    <a:pt x="3086" y="57"/>
                    <a:pt x="2625" y="0"/>
                    <a:pt x="2203" y="0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71"/>
            <p:cNvSpPr/>
            <p:nvPr/>
          </p:nvSpPr>
          <p:spPr>
            <a:xfrm>
              <a:off x="1346025" y="2510150"/>
              <a:ext cx="160375" cy="84000"/>
            </a:xfrm>
            <a:custGeom>
              <a:rect b="b" l="l" r="r" t="t"/>
              <a:pathLst>
                <a:path extrusionOk="0" h="3360" w="6415">
                  <a:moveTo>
                    <a:pt x="4226" y="1"/>
                  </a:moveTo>
                  <a:cubicBezTo>
                    <a:pt x="3794" y="1"/>
                    <a:pt x="3319" y="60"/>
                    <a:pt x="2828" y="185"/>
                  </a:cubicBezTo>
                  <a:cubicBezTo>
                    <a:pt x="1156" y="580"/>
                    <a:pt x="1" y="1614"/>
                    <a:pt x="214" y="2434"/>
                  </a:cubicBezTo>
                  <a:cubicBezTo>
                    <a:pt x="344" y="3022"/>
                    <a:pt x="1160" y="3360"/>
                    <a:pt x="2226" y="3360"/>
                  </a:cubicBezTo>
                  <a:cubicBezTo>
                    <a:pt x="2649" y="3360"/>
                    <a:pt x="3112" y="3307"/>
                    <a:pt x="3588" y="3194"/>
                  </a:cubicBezTo>
                  <a:cubicBezTo>
                    <a:pt x="5229" y="2769"/>
                    <a:pt x="6414" y="1766"/>
                    <a:pt x="6202" y="945"/>
                  </a:cubicBezTo>
                  <a:cubicBezTo>
                    <a:pt x="6051" y="344"/>
                    <a:pt x="5264" y="1"/>
                    <a:pt x="4226" y="1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71"/>
            <p:cNvSpPr/>
            <p:nvPr/>
          </p:nvSpPr>
          <p:spPr>
            <a:xfrm>
              <a:off x="1632525" y="2542875"/>
              <a:ext cx="254575" cy="297900"/>
            </a:xfrm>
            <a:custGeom>
              <a:rect b="b" l="l" r="r" t="t"/>
              <a:pathLst>
                <a:path extrusionOk="0" h="11916" w="10183">
                  <a:moveTo>
                    <a:pt x="5076" y="761"/>
                  </a:moveTo>
                  <a:cubicBezTo>
                    <a:pt x="7477" y="761"/>
                    <a:pt x="9423" y="3101"/>
                    <a:pt x="9423" y="5958"/>
                  </a:cubicBezTo>
                  <a:cubicBezTo>
                    <a:pt x="9423" y="8846"/>
                    <a:pt x="7477" y="11186"/>
                    <a:pt x="5076" y="11186"/>
                  </a:cubicBezTo>
                  <a:cubicBezTo>
                    <a:pt x="2675" y="11186"/>
                    <a:pt x="730" y="8846"/>
                    <a:pt x="730" y="5958"/>
                  </a:cubicBezTo>
                  <a:cubicBezTo>
                    <a:pt x="730" y="3101"/>
                    <a:pt x="2675" y="761"/>
                    <a:pt x="5076" y="761"/>
                  </a:cubicBezTo>
                  <a:close/>
                  <a:moveTo>
                    <a:pt x="5076" y="1"/>
                  </a:moveTo>
                  <a:cubicBezTo>
                    <a:pt x="2280" y="1"/>
                    <a:pt x="0" y="2676"/>
                    <a:pt x="0" y="5958"/>
                  </a:cubicBezTo>
                  <a:cubicBezTo>
                    <a:pt x="0" y="9241"/>
                    <a:pt x="2280" y="11916"/>
                    <a:pt x="5076" y="11916"/>
                  </a:cubicBezTo>
                  <a:cubicBezTo>
                    <a:pt x="7903" y="11916"/>
                    <a:pt x="10183" y="9241"/>
                    <a:pt x="10183" y="5958"/>
                  </a:cubicBezTo>
                  <a:cubicBezTo>
                    <a:pt x="10183" y="2676"/>
                    <a:pt x="7903" y="1"/>
                    <a:pt x="50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71"/>
            <p:cNvSpPr/>
            <p:nvPr/>
          </p:nvSpPr>
          <p:spPr>
            <a:xfrm>
              <a:off x="1279175" y="2545925"/>
              <a:ext cx="282700" cy="305500"/>
            </a:xfrm>
            <a:custGeom>
              <a:rect b="b" l="l" r="r" t="t"/>
              <a:pathLst>
                <a:path extrusionOk="0" h="12220" w="11308">
                  <a:moveTo>
                    <a:pt x="5654" y="791"/>
                  </a:moveTo>
                  <a:cubicBezTo>
                    <a:pt x="8359" y="791"/>
                    <a:pt x="10517" y="3161"/>
                    <a:pt x="10517" y="6110"/>
                  </a:cubicBezTo>
                  <a:cubicBezTo>
                    <a:pt x="10517" y="9028"/>
                    <a:pt x="8359" y="11429"/>
                    <a:pt x="5654" y="11429"/>
                  </a:cubicBezTo>
                  <a:cubicBezTo>
                    <a:pt x="2979" y="11429"/>
                    <a:pt x="790" y="9028"/>
                    <a:pt x="790" y="6110"/>
                  </a:cubicBezTo>
                  <a:cubicBezTo>
                    <a:pt x="790" y="3161"/>
                    <a:pt x="2979" y="791"/>
                    <a:pt x="5654" y="791"/>
                  </a:cubicBezTo>
                  <a:close/>
                  <a:moveTo>
                    <a:pt x="5654" y="0"/>
                  </a:moveTo>
                  <a:cubicBezTo>
                    <a:pt x="2553" y="0"/>
                    <a:pt x="0" y="2736"/>
                    <a:pt x="0" y="6110"/>
                  </a:cubicBezTo>
                  <a:cubicBezTo>
                    <a:pt x="0" y="9484"/>
                    <a:pt x="2553" y="12219"/>
                    <a:pt x="5654" y="12219"/>
                  </a:cubicBezTo>
                  <a:cubicBezTo>
                    <a:pt x="8784" y="12219"/>
                    <a:pt x="11307" y="9484"/>
                    <a:pt x="11307" y="6110"/>
                  </a:cubicBezTo>
                  <a:cubicBezTo>
                    <a:pt x="11307" y="2736"/>
                    <a:pt x="8784" y="0"/>
                    <a:pt x="5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71"/>
            <p:cNvSpPr/>
            <p:nvPr/>
          </p:nvSpPr>
          <p:spPr>
            <a:xfrm>
              <a:off x="1548925" y="2650025"/>
              <a:ext cx="102800" cy="57025"/>
            </a:xfrm>
            <a:custGeom>
              <a:rect b="b" l="l" r="r" t="t"/>
              <a:pathLst>
                <a:path extrusionOk="0" h="2281" w="4112">
                  <a:moveTo>
                    <a:pt x="1938" y="1"/>
                  </a:moveTo>
                  <a:cubicBezTo>
                    <a:pt x="1194" y="1"/>
                    <a:pt x="457" y="350"/>
                    <a:pt x="1" y="1004"/>
                  </a:cubicBezTo>
                  <a:cubicBezTo>
                    <a:pt x="153" y="1368"/>
                    <a:pt x="153" y="1794"/>
                    <a:pt x="61" y="2189"/>
                  </a:cubicBezTo>
                  <a:cubicBezTo>
                    <a:pt x="31" y="2250"/>
                    <a:pt x="31" y="2250"/>
                    <a:pt x="31" y="2280"/>
                  </a:cubicBezTo>
                  <a:cubicBezTo>
                    <a:pt x="153" y="2280"/>
                    <a:pt x="305" y="2219"/>
                    <a:pt x="335" y="2037"/>
                  </a:cubicBezTo>
                  <a:cubicBezTo>
                    <a:pt x="532" y="1195"/>
                    <a:pt x="1235" y="712"/>
                    <a:pt x="1954" y="712"/>
                  </a:cubicBezTo>
                  <a:cubicBezTo>
                    <a:pt x="2455" y="712"/>
                    <a:pt x="2964" y="947"/>
                    <a:pt x="3314" y="1459"/>
                  </a:cubicBezTo>
                  <a:cubicBezTo>
                    <a:pt x="3388" y="1580"/>
                    <a:pt x="3498" y="1630"/>
                    <a:pt x="3609" y="1630"/>
                  </a:cubicBezTo>
                  <a:cubicBezTo>
                    <a:pt x="3861" y="1630"/>
                    <a:pt x="4112" y="1370"/>
                    <a:pt x="3922" y="1095"/>
                  </a:cubicBezTo>
                  <a:cubicBezTo>
                    <a:pt x="3435" y="350"/>
                    <a:pt x="2683" y="1"/>
                    <a:pt x="19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71"/>
            <p:cNvSpPr/>
            <p:nvPr/>
          </p:nvSpPr>
          <p:spPr>
            <a:xfrm>
              <a:off x="991000" y="2669750"/>
              <a:ext cx="310225" cy="87450"/>
            </a:xfrm>
            <a:custGeom>
              <a:rect b="b" l="l" r="r" t="t"/>
              <a:pathLst>
                <a:path extrusionOk="0" h="3498" w="12409">
                  <a:moveTo>
                    <a:pt x="4032" y="1"/>
                  </a:moveTo>
                  <a:cubicBezTo>
                    <a:pt x="3977" y="1"/>
                    <a:pt x="3922" y="1"/>
                    <a:pt x="3867" y="2"/>
                  </a:cubicBezTo>
                  <a:cubicBezTo>
                    <a:pt x="1800" y="32"/>
                    <a:pt x="828" y="1126"/>
                    <a:pt x="98" y="3011"/>
                  </a:cubicBezTo>
                  <a:cubicBezTo>
                    <a:pt x="0" y="3286"/>
                    <a:pt x="245" y="3498"/>
                    <a:pt x="472" y="3498"/>
                  </a:cubicBezTo>
                  <a:cubicBezTo>
                    <a:pt x="595" y="3498"/>
                    <a:pt x="713" y="3435"/>
                    <a:pt x="767" y="3285"/>
                  </a:cubicBezTo>
                  <a:cubicBezTo>
                    <a:pt x="1382" y="1691"/>
                    <a:pt x="2126" y="740"/>
                    <a:pt x="3850" y="740"/>
                  </a:cubicBezTo>
                  <a:cubicBezTo>
                    <a:pt x="4000" y="740"/>
                    <a:pt x="4158" y="747"/>
                    <a:pt x="4323" y="762"/>
                  </a:cubicBezTo>
                  <a:cubicBezTo>
                    <a:pt x="5205" y="853"/>
                    <a:pt x="6086" y="944"/>
                    <a:pt x="6937" y="1066"/>
                  </a:cubicBezTo>
                  <a:cubicBezTo>
                    <a:pt x="8700" y="1339"/>
                    <a:pt x="10433" y="1704"/>
                    <a:pt x="12135" y="2190"/>
                  </a:cubicBezTo>
                  <a:cubicBezTo>
                    <a:pt x="12196" y="1947"/>
                    <a:pt x="12287" y="1704"/>
                    <a:pt x="12409" y="1491"/>
                  </a:cubicBezTo>
                  <a:cubicBezTo>
                    <a:pt x="9726" y="746"/>
                    <a:pt x="6810" y="1"/>
                    <a:pt x="4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71"/>
            <p:cNvSpPr/>
            <p:nvPr/>
          </p:nvSpPr>
          <p:spPr>
            <a:xfrm>
              <a:off x="952075" y="2661325"/>
              <a:ext cx="183500" cy="222925"/>
            </a:xfrm>
            <a:custGeom>
              <a:rect b="b" l="l" r="r" t="t"/>
              <a:pathLst>
                <a:path extrusionOk="0" h="8917" w="7340">
                  <a:moveTo>
                    <a:pt x="4813" y="1"/>
                  </a:moveTo>
                  <a:cubicBezTo>
                    <a:pt x="3762" y="1"/>
                    <a:pt x="2593" y="490"/>
                    <a:pt x="1747" y="2223"/>
                  </a:cubicBezTo>
                  <a:cubicBezTo>
                    <a:pt x="1" y="5791"/>
                    <a:pt x="2763" y="8917"/>
                    <a:pt x="5631" y="8917"/>
                  </a:cubicBezTo>
                  <a:cubicBezTo>
                    <a:pt x="6208" y="8917"/>
                    <a:pt x="6789" y="8790"/>
                    <a:pt x="7339" y="8515"/>
                  </a:cubicBezTo>
                  <a:lnTo>
                    <a:pt x="7339" y="825"/>
                  </a:lnTo>
                  <a:cubicBezTo>
                    <a:pt x="7339" y="825"/>
                    <a:pt x="6176" y="1"/>
                    <a:pt x="4813" y="1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9" name="Google Shape;3179;p71"/>
          <p:cNvGrpSpPr/>
          <p:nvPr/>
        </p:nvGrpSpPr>
        <p:grpSpPr>
          <a:xfrm>
            <a:off x="359107" y="364178"/>
            <a:ext cx="373419" cy="350637"/>
            <a:chOff x="3708550" y="3474950"/>
            <a:chExt cx="256100" cy="240475"/>
          </a:xfrm>
        </p:grpSpPr>
        <p:sp>
          <p:nvSpPr>
            <p:cNvPr id="3180" name="Google Shape;3180;p71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71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2" name="Google Shape;3182;p71"/>
          <p:cNvGrpSpPr/>
          <p:nvPr/>
        </p:nvGrpSpPr>
        <p:grpSpPr>
          <a:xfrm>
            <a:off x="8485607" y="2963353"/>
            <a:ext cx="373419" cy="350637"/>
            <a:chOff x="3708550" y="3474950"/>
            <a:chExt cx="256100" cy="240475"/>
          </a:xfrm>
        </p:grpSpPr>
        <p:sp>
          <p:nvSpPr>
            <p:cNvPr id="3183" name="Google Shape;3183;p71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71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5" name="Google Shape;3185;p71"/>
          <p:cNvSpPr/>
          <p:nvPr/>
        </p:nvSpPr>
        <p:spPr>
          <a:xfrm rot="359983">
            <a:off x="1745709" y="892365"/>
            <a:ext cx="825380" cy="249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6"/>
                </a:solidFill>
                <a:latin typeface="Heebo"/>
              </a:rPr>
              <a:t>Salut!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45"/>
          <p:cNvSpPr txBox="1"/>
          <p:nvPr>
            <p:ph idx="1" type="body"/>
          </p:nvPr>
        </p:nvSpPr>
        <p:spPr>
          <a:xfrm>
            <a:off x="713250" y="1536850"/>
            <a:ext cx="77175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IZ UDPGothic"/>
                <a:ea typeface="BIZ UDPGothic"/>
                <a:cs typeface="BIZ UDPGothic"/>
                <a:sym typeface="BIZ UDPGothic"/>
              </a:rPr>
              <a:t>The value proposition of Mora is to save the </a:t>
            </a:r>
            <a:r>
              <a:rPr b="1" lang="en">
                <a:latin typeface="BIZ UDPGothic"/>
                <a:ea typeface="BIZ UDPGothic"/>
                <a:cs typeface="BIZ UDPGothic"/>
                <a:sym typeface="BIZ UDPGothic"/>
              </a:rPr>
              <a:t>language learner of all levels</a:t>
            </a:r>
            <a:r>
              <a:rPr lang="en">
                <a:latin typeface="BIZ UDPGothic"/>
                <a:ea typeface="BIZ UDPGothic"/>
                <a:cs typeface="BIZ UDPGothic"/>
                <a:sym typeface="BIZ UDPGothic"/>
              </a:rPr>
              <a:t> </a:t>
            </a:r>
            <a:r>
              <a:rPr b="1" lang="en">
                <a:latin typeface="BIZ UDPGothic"/>
                <a:ea typeface="BIZ UDPGothic"/>
                <a:cs typeface="BIZ UDPGothic"/>
                <a:sym typeface="BIZ UDPGothic"/>
              </a:rPr>
              <a:t>who loves watching TV and movies</a:t>
            </a:r>
            <a:r>
              <a:rPr lang="en">
                <a:latin typeface="BIZ UDPGothic"/>
                <a:ea typeface="BIZ UDPGothic"/>
                <a:cs typeface="BIZ UDPGothic"/>
                <a:sym typeface="BIZ UDPGothic"/>
              </a:rPr>
              <a:t> from the </a:t>
            </a:r>
            <a:r>
              <a:rPr b="1" lang="en">
                <a:latin typeface="BIZ UDPGothic"/>
                <a:ea typeface="BIZ UDPGothic"/>
                <a:cs typeface="BIZ UDPGothic"/>
                <a:sym typeface="BIZ UDPGothic"/>
              </a:rPr>
              <a:t>tedious, decontextualized language learning techniques</a:t>
            </a:r>
            <a:r>
              <a:rPr lang="en">
                <a:latin typeface="BIZ UDPGothic"/>
                <a:ea typeface="BIZ UDPGothic"/>
                <a:cs typeface="BIZ UDPGothic"/>
                <a:sym typeface="BIZ UDPGothic"/>
              </a:rPr>
              <a:t> of old. </a:t>
            </a:r>
            <a:endParaRPr>
              <a:latin typeface="BIZ UDPGothic"/>
              <a:ea typeface="BIZ UDPGothic"/>
              <a:cs typeface="BIZ UDPGothic"/>
              <a:sym typeface="BIZ UDPGothic"/>
            </a:endParaRPr>
          </a:p>
          <a:p>
            <a:pPr indent="0" lvl="0" marL="0" rtl="0" algn="l">
              <a:lnSpc>
                <a:spcPct val="146668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IZ UDPGothic"/>
              <a:ea typeface="BIZ UDPGothic"/>
              <a:cs typeface="BIZ UDPGothic"/>
              <a:sym typeface="BIZ UDPGothic"/>
            </a:endParaRPr>
          </a:p>
          <a:p>
            <a:pPr indent="0" lvl="0" marL="0" rtl="0" algn="l">
              <a:lnSpc>
                <a:spcPct val="146668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IZ UDPGothic"/>
                <a:ea typeface="BIZ UDPGothic"/>
                <a:cs typeface="BIZ UDPGothic"/>
                <a:sym typeface="BIZ UDPGothic"/>
              </a:rPr>
              <a:t>Mora is a companion for streaming which </a:t>
            </a:r>
            <a:r>
              <a:rPr b="1" lang="en">
                <a:latin typeface="BIZ UDPGothic"/>
                <a:ea typeface="BIZ UDPGothic"/>
                <a:cs typeface="BIZ UDPGothic"/>
                <a:sym typeface="BIZ UDPGothic"/>
              </a:rPr>
              <a:t>interrupts</a:t>
            </a:r>
            <a:r>
              <a:rPr lang="en">
                <a:latin typeface="BIZ UDPGothic"/>
                <a:ea typeface="BIZ UDPGothic"/>
                <a:cs typeface="BIZ UDPGothic"/>
                <a:sym typeface="BIZ UDPGothic"/>
              </a:rPr>
              <a:t> your watching with </a:t>
            </a:r>
            <a:r>
              <a:rPr b="1" lang="en">
                <a:latin typeface="BIZ UDPGothic"/>
                <a:ea typeface="BIZ UDPGothic"/>
                <a:cs typeface="BIZ UDPGothic"/>
                <a:sym typeface="BIZ UDPGothic"/>
              </a:rPr>
              <a:t>live language lessons</a:t>
            </a:r>
            <a:r>
              <a:rPr lang="en">
                <a:latin typeface="BIZ UDPGothic"/>
                <a:ea typeface="BIZ UDPGothic"/>
                <a:cs typeface="BIZ UDPGothic"/>
                <a:sym typeface="BIZ UDPGothic"/>
              </a:rPr>
              <a:t> and links to an app which summarizes your stats, </a:t>
            </a:r>
            <a:r>
              <a:rPr b="1" lang="en">
                <a:latin typeface="BIZ UDPGothic"/>
                <a:ea typeface="BIZ UDPGothic"/>
                <a:cs typeface="BIZ UDPGothic"/>
                <a:sym typeface="BIZ UDPGothic"/>
              </a:rPr>
              <a:t>curates review material</a:t>
            </a:r>
            <a:r>
              <a:rPr lang="en">
                <a:latin typeface="BIZ UDPGothic"/>
                <a:ea typeface="BIZ UDPGothic"/>
                <a:cs typeface="BIZ UDPGothic"/>
                <a:sym typeface="BIZ UDPGothic"/>
              </a:rPr>
              <a:t> for your favorite shows, and </a:t>
            </a:r>
            <a:r>
              <a:rPr b="1" lang="en">
                <a:latin typeface="BIZ UDPGothic"/>
                <a:ea typeface="BIZ UDPGothic"/>
                <a:cs typeface="BIZ UDPGothic"/>
                <a:sym typeface="BIZ UDPGothic"/>
              </a:rPr>
              <a:t>connects you to interest-based communities</a:t>
            </a:r>
            <a:r>
              <a:rPr lang="en">
                <a:latin typeface="BIZ UDPGothic"/>
                <a:ea typeface="BIZ UDPGothic"/>
                <a:cs typeface="BIZ UDPGothic"/>
                <a:sym typeface="BIZ UDPGothic"/>
              </a:rPr>
              <a:t> of language learners to bond and/or </a:t>
            </a:r>
            <a:r>
              <a:rPr b="1" lang="en">
                <a:latin typeface="BIZ UDPGothic"/>
                <a:ea typeface="BIZ UDPGothic"/>
                <a:cs typeface="BIZ UDPGothic"/>
                <a:sym typeface="BIZ UDPGothic"/>
              </a:rPr>
              <a:t>compete live with</a:t>
            </a:r>
            <a:r>
              <a:rPr lang="en">
                <a:latin typeface="BIZ UDPGothic"/>
                <a:ea typeface="BIZ UDPGothic"/>
                <a:cs typeface="BIZ UDPGothic"/>
                <a:sym typeface="BIZ UDPGothic"/>
              </a:rPr>
              <a:t>.</a:t>
            </a:r>
            <a:endParaRPr/>
          </a:p>
        </p:txBody>
      </p:sp>
      <p:sp>
        <p:nvSpPr>
          <p:cNvPr id="2402" name="Google Shape;2402;p4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&amp; Our Solution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72"/>
          <p:cNvSpPr txBox="1"/>
          <p:nvPr>
            <p:ph type="title"/>
          </p:nvPr>
        </p:nvSpPr>
        <p:spPr>
          <a:xfrm>
            <a:off x="713225" y="1070525"/>
            <a:ext cx="36261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Pair to Screen</a:t>
            </a:r>
            <a:endParaRPr/>
          </a:p>
        </p:txBody>
      </p:sp>
      <p:sp>
        <p:nvSpPr>
          <p:cNvPr id="3191" name="Google Shape;3191;p72"/>
          <p:cNvSpPr txBox="1"/>
          <p:nvPr>
            <p:ph idx="1" type="body"/>
          </p:nvPr>
        </p:nvSpPr>
        <p:spPr>
          <a:xfrm>
            <a:off x="713225" y="1716425"/>
            <a:ext cx="3626100" cy="20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Floating pair to screen icon always accessible to start </a:t>
            </a:r>
            <a:r>
              <a:rPr lang="en"/>
              <a:t>watching</a:t>
            </a:r>
            <a:r>
              <a:rPr lang="en"/>
              <a:t> whenever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“Pair” and computer image to double add recognition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Onboarding</a:t>
            </a:r>
            <a:r>
              <a:rPr lang="en"/>
              <a:t> screen for initial explanation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progress: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Intuitive: two forms of recognition in design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Intuitive: </a:t>
            </a:r>
            <a:r>
              <a:rPr lang="en"/>
              <a:t>initially</a:t>
            </a:r>
            <a:r>
              <a:rPr lang="en"/>
              <a:t> defining in onboarding to make recall easier when looking at two forms of recognition</a:t>
            </a:r>
            <a:endParaRPr/>
          </a:p>
        </p:txBody>
      </p:sp>
      <p:sp>
        <p:nvSpPr>
          <p:cNvPr id="3192" name="Google Shape;3192;p72"/>
          <p:cNvSpPr txBox="1"/>
          <p:nvPr>
            <p:ph type="title"/>
          </p:nvPr>
        </p:nvSpPr>
        <p:spPr>
          <a:xfrm>
            <a:off x="713225" y="161575"/>
            <a:ext cx="4045500" cy="6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changes (cont.)</a:t>
            </a:r>
            <a:endParaRPr/>
          </a:p>
        </p:txBody>
      </p:sp>
      <p:pic>
        <p:nvPicPr>
          <p:cNvPr id="3193" name="Google Shape;31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725" y="1070525"/>
            <a:ext cx="4499874" cy="277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46"/>
          <p:cNvSpPr txBox="1"/>
          <p:nvPr>
            <p:ph idx="1" type="subTitle"/>
          </p:nvPr>
        </p:nvSpPr>
        <p:spPr>
          <a:xfrm>
            <a:off x="827227" y="1344060"/>
            <a:ext cx="22581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Educational</a:t>
            </a:r>
            <a:endParaRPr/>
          </a:p>
        </p:txBody>
      </p:sp>
      <p:sp>
        <p:nvSpPr>
          <p:cNvPr id="2408" name="Google Shape;2408;p46"/>
          <p:cNvSpPr txBox="1"/>
          <p:nvPr>
            <p:ph idx="2" type="subTitle"/>
          </p:nvPr>
        </p:nvSpPr>
        <p:spPr>
          <a:xfrm>
            <a:off x="827225" y="1610296"/>
            <a:ext cx="22581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are able to learn </a:t>
            </a:r>
            <a:r>
              <a:rPr lang="en"/>
              <a:t>relevant</a:t>
            </a:r>
            <a:r>
              <a:rPr lang="en"/>
              <a:t> and useful language skills from Mora.</a:t>
            </a:r>
            <a:endParaRPr/>
          </a:p>
        </p:txBody>
      </p:sp>
      <p:sp>
        <p:nvSpPr>
          <p:cNvPr id="2409" name="Google Shape;2409;p46"/>
          <p:cNvSpPr txBox="1"/>
          <p:nvPr>
            <p:ph idx="3" type="subTitle"/>
          </p:nvPr>
        </p:nvSpPr>
        <p:spPr>
          <a:xfrm>
            <a:off x="3442950" y="1344060"/>
            <a:ext cx="22581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</a:t>
            </a:r>
            <a:endParaRPr/>
          </a:p>
        </p:txBody>
      </p:sp>
      <p:sp>
        <p:nvSpPr>
          <p:cNvPr id="2410" name="Google Shape;2410;p46"/>
          <p:cNvSpPr txBox="1"/>
          <p:nvPr>
            <p:ph idx="4" type="subTitle"/>
          </p:nvPr>
        </p:nvSpPr>
        <p:spPr>
          <a:xfrm>
            <a:off x="3442950" y="1610296"/>
            <a:ext cx="22581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think Mora is fun and want to use it in their free time.</a:t>
            </a:r>
            <a:endParaRPr/>
          </a:p>
        </p:txBody>
      </p:sp>
      <p:sp>
        <p:nvSpPr>
          <p:cNvPr id="2411" name="Google Shape;2411;p46"/>
          <p:cNvSpPr txBox="1"/>
          <p:nvPr>
            <p:ph idx="5" type="subTitle"/>
          </p:nvPr>
        </p:nvSpPr>
        <p:spPr>
          <a:xfrm>
            <a:off x="6058673" y="1344060"/>
            <a:ext cx="2258100" cy="3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Inclusive</a:t>
            </a:r>
            <a:endParaRPr/>
          </a:p>
        </p:txBody>
      </p:sp>
      <p:sp>
        <p:nvSpPr>
          <p:cNvPr id="2412" name="Google Shape;2412;p46"/>
          <p:cNvSpPr txBox="1"/>
          <p:nvPr>
            <p:ph idx="6" type="subTitle"/>
          </p:nvPr>
        </p:nvSpPr>
        <p:spPr>
          <a:xfrm>
            <a:off x="6058675" y="1610296"/>
            <a:ext cx="22581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of all levels and backgrounds feel the Mora experience meets their needs.</a:t>
            </a:r>
            <a:endParaRPr/>
          </a:p>
        </p:txBody>
      </p:sp>
      <p:sp>
        <p:nvSpPr>
          <p:cNvPr id="2413" name="Google Shape;2413;p4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Values in Design</a:t>
            </a:r>
            <a:endParaRPr/>
          </a:p>
        </p:txBody>
      </p:sp>
      <p:sp>
        <p:nvSpPr>
          <p:cNvPr id="2414" name="Google Shape;2414;p46"/>
          <p:cNvSpPr txBox="1"/>
          <p:nvPr>
            <p:ph type="title"/>
          </p:nvPr>
        </p:nvSpPr>
        <p:spPr>
          <a:xfrm>
            <a:off x="827225" y="27679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Tensions</a:t>
            </a:r>
            <a:endParaRPr/>
          </a:p>
        </p:txBody>
      </p:sp>
      <p:sp>
        <p:nvSpPr>
          <p:cNvPr id="2415" name="Google Shape;2415;p46"/>
          <p:cNvSpPr txBox="1"/>
          <p:nvPr>
            <p:ph idx="4294967295" type="body"/>
          </p:nvPr>
        </p:nvSpPr>
        <p:spPr>
          <a:xfrm>
            <a:off x="713250" y="3496300"/>
            <a:ext cx="77175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“Fun” for one person may be uncomfortable for others (ex. competition)</a:t>
            </a:r>
            <a:endParaRPr/>
          </a:p>
          <a:p>
            <a:pPr indent="-342900" lvl="0" marL="457200" rtl="0" algn="l">
              <a:lnSpc>
                <a:spcPct val="146668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Balancing fun of watching TV with real learning experience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20" name="Google Shape;2420;p47"/>
          <p:cNvGraphicFramePr/>
          <p:nvPr/>
        </p:nvGraphicFramePr>
        <p:xfrm>
          <a:off x="956025" y="14137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{415AC46E-C7BF-4290-9C47-33BE0B346C10}</a:tableStyleId>
              </a:tblPr>
              <a:tblGrid>
                <a:gridCol w="2243000"/>
                <a:gridCol w="4988875"/>
              </a:tblGrid>
              <a:tr h="41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Value:</a:t>
                      </a:r>
                      <a:r>
                        <a:rPr b="1" lang="en" sz="11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</a:t>
                      </a:r>
                      <a:endParaRPr b="1" sz="11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Design Features: </a:t>
                      </a:r>
                      <a:endParaRPr sz="11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14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Educational</a:t>
                      </a:r>
                      <a:endParaRPr b="1" sz="11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20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204F"/>
                        </a:buClr>
                        <a:buSzPts val="1000"/>
                        <a:buFont typeface="Catamaran"/>
                        <a:buChar char="-"/>
                      </a:pPr>
                      <a:r>
                        <a:rPr lang="en" sz="1000">
                          <a:solidFill>
                            <a:srgbClr val="3A204F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Contextual </a:t>
                      </a:r>
                      <a:r>
                        <a:rPr b="1" lang="en" sz="1000">
                          <a:solidFill>
                            <a:srgbClr val="3A204F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lessons</a:t>
                      </a:r>
                      <a:r>
                        <a:rPr lang="en" sz="1000">
                          <a:solidFill>
                            <a:srgbClr val="3A204F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based on user’s TV/movie interests and related quizzes</a:t>
                      </a:r>
                      <a:endParaRPr sz="1000">
                        <a:solidFill>
                          <a:srgbClr val="3A204F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204F"/>
                        </a:buClr>
                        <a:buSzPts val="1000"/>
                        <a:buFont typeface="Catamaran"/>
                        <a:buChar char="-"/>
                      </a:pPr>
                      <a:r>
                        <a:rPr b="1" lang="en" sz="1000">
                          <a:solidFill>
                            <a:srgbClr val="3A204F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Chat</a:t>
                      </a:r>
                      <a:r>
                        <a:rPr lang="en" sz="1000">
                          <a:solidFill>
                            <a:srgbClr val="3A204F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for conversational learning with other users</a:t>
                      </a:r>
                      <a:endParaRPr sz="1000">
                        <a:solidFill>
                          <a:srgbClr val="3A204F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204F"/>
                        </a:buClr>
                        <a:buSzPts val="1000"/>
                        <a:buFont typeface="Catamaran"/>
                        <a:buChar char="-"/>
                      </a:pPr>
                      <a:r>
                        <a:rPr b="1" lang="en" sz="1000">
                          <a:solidFill>
                            <a:srgbClr val="3A204F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Settings</a:t>
                      </a:r>
                      <a:r>
                        <a:rPr lang="en" sz="1000">
                          <a:solidFill>
                            <a:srgbClr val="3A204F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page to adjust complexity/difficulty to personal level of learning</a:t>
                      </a:r>
                      <a:endParaRPr sz="1000">
                        <a:solidFill>
                          <a:srgbClr val="3A204F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20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20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20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3F4"/>
                    </a:solidFill>
                  </a:tcPr>
                </a:tc>
              </a:tr>
              <a:tr h="414000">
                <a:tc vMerge="1"/>
                <a:tc vMerge="1"/>
              </a:tr>
              <a:tr h="414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Fun</a:t>
                      </a:r>
                      <a:endParaRPr b="1" sz="11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20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204F"/>
                        </a:buClr>
                        <a:buSzPts val="1000"/>
                        <a:buFont typeface="Catamaran"/>
                        <a:buChar char="-"/>
                      </a:pPr>
                      <a:r>
                        <a:rPr b="1" lang="en" sz="1000">
                          <a:solidFill>
                            <a:srgbClr val="3A204F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Games</a:t>
                      </a:r>
                      <a:r>
                        <a:rPr lang="en" sz="1000">
                          <a:solidFill>
                            <a:srgbClr val="3A204F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and </a:t>
                      </a:r>
                      <a:r>
                        <a:rPr b="1" lang="en" sz="1000">
                          <a:solidFill>
                            <a:srgbClr val="3A204F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competition</a:t>
                      </a:r>
                      <a:r>
                        <a:rPr lang="en" sz="1000">
                          <a:solidFill>
                            <a:srgbClr val="3A204F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</a:t>
                      </a:r>
                      <a:endParaRPr sz="1000">
                        <a:solidFill>
                          <a:srgbClr val="3A204F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204F"/>
                        </a:buClr>
                        <a:buSzPts val="1000"/>
                        <a:buFont typeface="Catamaran"/>
                        <a:buChar char="-"/>
                      </a:pPr>
                      <a:r>
                        <a:rPr b="1" lang="en" sz="1000">
                          <a:solidFill>
                            <a:srgbClr val="3A204F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TV </a:t>
                      </a:r>
                      <a:r>
                        <a:rPr lang="en" sz="1000">
                          <a:solidFill>
                            <a:srgbClr val="3A204F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— your </a:t>
                      </a:r>
                      <a:r>
                        <a:rPr i="1" lang="en" sz="1000">
                          <a:solidFill>
                            <a:srgbClr val="3A204F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own</a:t>
                      </a:r>
                      <a:r>
                        <a:rPr lang="en" sz="1000">
                          <a:solidFill>
                            <a:srgbClr val="3A204F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show of choice allows users to define own fun</a:t>
                      </a:r>
                      <a:endParaRPr sz="1000">
                        <a:solidFill>
                          <a:srgbClr val="3A204F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204F"/>
                        </a:buClr>
                        <a:buSzPts val="1000"/>
                        <a:buFont typeface="Catamaran"/>
                        <a:buChar char="-"/>
                      </a:pPr>
                      <a:r>
                        <a:rPr b="1" lang="en" sz="1000">
                          <a:solidFill>
                            <a:srgbClr val="3A204F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Chat </a:t>
                      </a:r>
                      <a:r>
                        <a:rPr lang="en" sz="1000">
                          <a:solidFill>
                            <a:srgbClr val="3A204F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with other users to engage in your interests</a:t>
                      </a:r>
                      <a:endParaRPr sz="1000">
                        <a:solidFill>
                          <a:srgbClr val="3A204F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20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20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20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20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3F4"/>
                    </a:solidFill>
                  </a:tcPr>
                </a:tc>
              </a:tr>
              <a:tr h="414000">
                <a:tc vMerge="1"/>
                <a:tc vMerge="1"/>
              </a:tr>
              <a:tr h="41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C78D8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Inclusive</a:t>
                      </a:r>
                      <a:endParaRPr b="1" sz="11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tamaran"/>
                        <a:buChar char="-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Language lessons 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tailored to users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’ ability, interests, needs</a:t>
                      </a:r>
                      <a:endParaRPr sz="10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tamaran"/>
                        <a:buChar char="-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All competition,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conversation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= 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opt-in</a:t>
                      </a:r>
                      <a:endParaRPr b="1" sz="10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tamaran"/>
                        <a:buChar char="-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Multimodal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(audio, visual, haptic) interface for lesson notification</a:t>
                      </a:r>
                      <a:endParaRPr sz="10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tamaran"/>
                        <a:buChar char="-"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Media-based study sets available to those 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without streaming access</a:t>
                      </a:r>
                      <a:endParaRPr b="1" sz="10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tamaran"/>
                        <a:buChar char="-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Redundancy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of meaning of red/green features</a:t>
                      </a:r>
                      <a:endParaRPr sz="10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204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41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vMerge="1"/>
              </a:tr>
            </a:tbl>
          </a:graphicData>
        </a:graphic>
      </p:graphicFrame>
      <p:sp>
        <p:nvSpPr>
          <p:cNvPr id="2421" name="Google Shape;2421;p4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Values</a:t>
            </a:r>
            <a:r>
              <a:rPr lang="en"/>
              <a:t> in Design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6" name="Google Shape;2426;p48"/>
          <p:cNvGrpSpPr/>
          <p:nvPr/>
        </p:nvGrpSpPr>
        <p:grpSpPr>
          <a:xfrm>
            <a:off x="1654642" y="2571740"/>
            <a:ext cx="5456055" cy="3022659"/>
            <a:chOff x="774567" y="3920787"/>
            <a:chExt cx="3555360" cy="1969672"/>
          </a:xfrm>
        </p:grpSpPr>
        <p:grpSp>
          <p:nvGrpSpPr>
            <p:cNvPr id="2427" name="Google Shape;2427;p48"/>
            <p:cNvGrpSpPr/>
            <p:nvPr/>
          </p:nvGrpSpPr>
          <p:grpSpPr>
            <a:xfrm>
              <a:off x="1305558" y="4039600"/>
              <a:ext cx="554522" cy="1551488"/>
              <a:chOff x="-1044450" y="1559250"/>
              <a:chExt cx="1313100" cy="3673900"/>
            </a:xfrm>
          </p:grpSpPr>
          <p:sp>
            <p:nvSpPr>
              <p:cNvPr id="2428" name="Google Shape;2428;p48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48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48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48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48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3" name="Google Shape;2433;p48"/>
            <p:cNvGrpSpPr/>
            <p:nvPr/>
          </p:nvGrpSpPr>
          <p:grpSpPr>
            <a:xfrm>
              <a:off x="1816552" y="3920787"/>
              <a:ext cx="554522" cy="1757190"/>
              <a:chOff x="689500" y="2924525"/>
              <a:chExt cx="1313100" cy="4161000"/>
            </a:xfrm>
          </p:grpSpPr>
          <p:sp>
            <p:nvSpPr>
              <p:cNvPr id="2434" name="Google Shape;2434;p48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48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48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48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48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9" name="Google Shape;2439;p48"/>
            <p:cNvGrpSpPr/>
            <p:nvPr/>
          </p:nvGrpSpPr>
          <p:grpSpPr>
            <a:xfrm>
              <a:off x="2335054" y="4089760"/>
              <a:ext cx="554522" cy="1757190"/>
              <a:chOff x="689500" y="2924525"/>
              <a:chExt cx="1313100" cy="4161000"/>
            </a:xfrm>
          </p:grpSpPr>
          <p:sp>
            <p:nvSpPr>
              <p:cNvPr id="2440" name="Google Shape;2440;p48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48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48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48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48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5" name="Google Shape;2445;p48"/>
            <p:cNvGrpSpPr/>
            <p:nvPr/>
          </p:nvGrpSpPr>
          <p:grpSpPr>
            <a:xfrm>
              <a:off x="2769660" y="4236094"/>
              <a:ext cx="554522" cy="1551488"/>
              <a:chOff x="-1044450" y="1559250"/>
              <a:chExt cx="1313100" cy="3673900"/>
            </a:xfrm>
          </p:grpSpPr>
          <p:sp>
            <p:nvSpPr>
              <p:cNvPr id="2446" name="Google Shape;2446;p48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48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48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48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48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1" name="Google Shape;2451;p48"/>
            <p:cNvGrpSpPr/>
            <p:nvPr/>
          </p:nvGrpSpPr>
          <p:grpSpPr>
            <a:xfrm>
              <a:off x="3266958" y="4126465"/>
              <a:ext cx="554522" cy="1551488"/>
              <a:chOff x="-1044450" y="1559250"/>
              <a:chExt cx="1313100" cy="3673900"/>
            </a:xfrm>
          </p:grpSpPr>
          <p:sp>
            <p:nvSpPr>
              <p:cNvPr id="2452" name="Google Shape;2452;p48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48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48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48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48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57" name="Google Shape;2457;p48"/>
            <p:cNvGrpSpPr/>
            <p:nvPr/>
          </p:nvGrpSpPr>
          <p:grpSpPr>
            <a:xfrm>
              <a:off x="3775404" y="4133269"/>
              <a:ext cx="554522" cy="1757190"/>
              <a:chOff x="689500" y="2924525"/>
              <a:chExt cx="1313100" cy="4161000"/>
            </a:xfrm>
          </p:grpSpPr>
          <p:sp>
            <p:nvSpPr>
              <p:cNvPr id="2458" name="Google Shape;2458;p48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48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48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48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48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3" name="Google Shape;2463;p48"/>
            <p:cNvGrpSpPr/>
            <p:nvPr/>
          </p:nvGrpSpPr>
          <p:grpSpPr>
            <a:xfrm>
              <a:off x="774567" y="4039594"/>
              <a:ext cx="554522" cy="1757190"/>
              <a:chOff x="689500" y="2924525"/>
              <a:chExt cx="1313100" cy="4161000"/>
            </a:xfrm>
          </p:grpSpPr>
          <p:sp>
            <p:nvSpPr>
              <p:cNvPr id="2464" name="Google Shape;2464;p48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48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48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48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48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69" name="Google Shape;2469;p48"/>
          <p:cNvSpPr txBox="1"/>
          <p:nvPr>
            <p:ph type="title"/>
          </p:nvPr>
        </p:nvSpPr>
        <p:spPr>
          <a:xfrm>
            <a:off x="3016975" y="1205250"/>
            <a:ext cx="5413800" cy="27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TASKS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* no changes from Low-Fi.</a:t>
            </a:r>
            <a:endParaRPr sz="2000">
              <a:solidFill>
                <a:schemeClr val="accent2"/>
              </a:solidFill>
            </a:endParaRPr>
          </a:p>
        </p:txBody>
      </p:sp>
      <p:grpSp>
        <p:nvGrpSpPr>
          <p:cNvPr id="2470" name="Google Shape;2470;p48"/>
          <p:cNvGrpSpPr/>
          <p:nvPr/>
        </p:nvGrpSpPr>
        <p:grpSpPr>
          <a:xfrm rot="327685">
            <a:off x="1549913" y="613984"/>
            <a:ext cx="1189162" cy="979998"/>
            <a:chOff x="1335400" y="942050"/>
            <a:chExt cx="1098825" cy="905550"/>
          </a:xfrm>
        </p:grpSpPr>
        <p:sp>
          <p:nvSpPr>
            <p:cNvPr id="2471" name="Google Shape;2471;p48"/>
            <p:cNvSpPr/>
            <p:nvPr/>
          </p:nvSpPr>
          <p:spPr>
            <a:xfrm>
              <a:off x="1335400" y="942050"/>
              <a:ext cx="1098825" cy="783025"/>
            </a:xfrm>
            <a:custGeom>
              <a:rect b="b" l="l" r="r" t="t"/>
              <a:pathLst>
                <a:path extrusionOk="0" h="31321" w="43953">
                  <a:moveTo>
                    <a:pt x="21365" y="0"/>
                  </a:moveTo>
                  <a:cubicBezTo>
                    <a:pt x="15767" y="0"/>
                    <a:pt x="10535" y="495"/>
                    <a:pt x="7751" y="963"/>
                  </a:cubicBezTo>
                  <a:cubicBezTo>
                    <a:pt x="0" y="2300"/>
                    <a:pt x="2007" y="13668"/>
                    <a:pt x="1703" y="21814"/>
                  </a:cubicBezTo>
                  <a:cubicBezTo>
                    <a:pt x="1419" y="29384"/>
                    <a:pt x="13522" y="31320"/>
                    <a:pt x="23876" y="31320"/>
                  </a:cubicBezTo>
                  <a:cubicBezTo>
                    <a:pt x="29070" y="31320"/>
                    <a:pt x="33825" y="30833"/>
                    <a:pt x="36354" y="30325"/>
                  </a:cubicBezTo>
                  <a:cubicBezTo>
                    <a:pt x="43953" y="28836"/>
                    <a:pt x="43557" y="17468"/>
                    <a:pt x="43010" y="7802"/>
                  </a:cubicBezTo>
                  <a:cubicBezTo>
                    <a:pt x="42639" y="1595"/>
                    <a:pt x="31413" y="0"/>
                    <a:pt x="21365" y="0"/>
                  </a:cubicBezTo>
                  <a:close/>
                </a:path>
              </a:pathLst>
            </a:custGeom>
            <a:solidFill>
              <a:srgbClr val="53C8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48"/>
            <p:cNvSpPr/>
            <p:nvPr/>
          </p:nvSpPr>
          <p:spPr>
            <a:xfrm>
              <a:off x="1571725" y="1619625"/>
              <a:ext cx="175550" cy="227975"/>
            </a:xfrm>
            <a:custGeom>
              <a:rect b="b" l="l" r="r" t="t"/>
              <a:pathLst>
                <a:path extrusionOk="0" h="9119" w="7022">
                  <a:moveTo>
                    <a:pt x="2098" y="0"/>
                  </a:moveTo>
                  <a:cubicBezTo>
                    <a:pt x="2098" y="0"/>
                    <a:pt x="0" y="9119"/>
                    <a:pt x="2098" y="9119"/>
                  </a:cubicBezTo>
                  <a:cubicBezTo>
                    <a:pt x="4195" y="9119"/>
                    <a:pt x="7022" y="973"/>
                    <a:pt x="7022" y="973"/>
                  </a:cubicBezTo>
                  <a:lnTo>
                    <a:pt x="2098" y="0"/>
                  </a:lnTo>
                  <a:close/>
                </a:path>
              </a:pathLst>
            </a:custGeom>
            <a:solidFill>
              <a:srgbClr val="53C8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3" name="Google Shape;2473;p48"/>
          <p:cNvGrpSpPr/>
          <p:nvPr/>
        </p:nvGrpSpPr>
        <p:grpSpPr>
          <a:xfrm>
            <a:off x="732519" y="1550847"/>
            <a:ext cx="1583881" cy="3692683"/>
            <a:chOff x="580075" y="1807800"/>
            <a:chExt cx="1463575" cy="3412200"/>
          </a:xfrm>
        </p:grpSpPr>
        <p:sp>
          <p:nvSpPr>
            <p:cNvPr id="2474" name="Google Shape;2474;p48"/>
            <p:cNvSpPr/>
            <p:nvPr/>
          </p:nvSpPr>
          <p:spPr>
            <a:xfrm>
              <a:off x="580075" y="2013250"/>
              <a:ext cx="1463575" cy="1865625"/>
            </a:xfrm>
            <a:custGeom>
              <a:rect b="b" l="l" r="r" t="t"/>
              <a:pathLst>
                <a:path extrusionOk="0" h="74625" w="58543">
                  <a:moveTo>
                    <a:pt x="34430" y="0"/>
                  </a:moveTo>
                  <a:cubicBezTo>
                    <a:pt x="29635" y="0"/>
                    <a:pt x="24464" y="1993"/>
                    <a:pt x="19423" y="7113"/>
                  </a:cubicBezTo>
                  <a:cubicBezTo>
                    <a:pt x="19423" y="7113"/>
                    <a:pt x="5380" y="9879"/>
                    <a:pt x="5927" y="20882"/>
                  </a:cubicBezTo>
                  <a:cubicBezTo>
                    <a:pt x="6474" y="31855"/>
                    <a:pt x="10274" y="32918"/>
                    <a:pt x="6748" y="36596"/>
                  </a:cubicBezTo>
                  <a:cubicBezTo>
                    <a:pt x="3192" y="40274"/>
                    <a:pt x="0" y="48299"/>
                    <a:pt x="5897" y="50122"/>
                  </a:cubicBezTo>
                  <a:cubicBezTo>
                    <a:pt x="11064" y="51733"/>
                    <a:pt x="8511" y="54742"/>
                    <a:pt x="5775" y="58967"/>
                  </a:cubicBezTo>
                  <a:cubicBezTo>
                    <a:pt x="3476" y="62559"/>
                    <a:pt x="5239" y="66502"/>
                    <a:pt x="9013" y="66502"/>
                  </a:cubicBezTo>
                  <a:cubicBezTo>
                    <a:pt x="9678" y="66502"/>
                    <a:pt x="10406" y="66379"/>
                    <a:pt x="11186" y="66110"/>
                  </a:cubicBezTo>
                  <a:cubicBezTo>
                    <a:pt x="12468" y="65663"/>
                    <a:pt x="13778" y="65457"/>
                    <a:pt x="14993" y="65457"/>
                  </a:cubicBezTo>
                  <a:cubicBezTo>
                    <a:pt x="18734" y="65457"/>
                    <a:pt x="21583" y="67407"/>
                    <a:pt x="20000" y="70275"/>
                  </a:cubicBezTo>
                  <a:cubicBezTo>
                    <a:pt x="18708" y="72634"/>
                    <a:pt x="21247" y="74625"/>
                    <a:pt x="24809" y="74625"/>
                  </a:cubicBezTo>
                  <a:cubicBezTo>
                    <a:pt x="27028" y="74625"/>
                    <a:pt x="29643" y="73853"/>
                    <a:pt x="31976" y="71916"/>
                  </a:cubicBezTo>
                  <a:cubicBezTo>
                    <a:pt x="35124" y="69303"/>
                    <a:pt x="36308" y="68402"/>
                    <a:pt x="37469" y="68402"/>
                  </a:cubicBezTo>
                  <a:cubicBezTo>
                    <a:pt x="38550" y="68402"/>
                    <a:pt x="39611" y="69184"/>
                    <a:pt x="42220" y="70092"/>
                  </a:cubicBezTo>
                  <a:cubicBezTo>
                    <a:pt x="42793" y="70295"/>
                    <a:pt x="43353" y="70389"/>
                    <a:pt x="43895" y="70389"/>
                  </a:cubicBezTo>
                  <a:cubicBezTo>
                    <a:pt x="48469" y="70389"/>
                    <a:pt x="51689" y="63706"/>
                    <a:pt x="49515" y="59575"/>
                  </a:cubicBezTo>
                  <a:cubicBezTo>
                    <a:pt x="47053" y="54955"/>
                    <a:pt x="45837" y="49940"/>
                    <a:pt x="50123" y="47387"/>
                  </a:cubicBezTo>
                  <a:cubicBezTo>
                    <a:pt x="54682" y="44651"/>
                    <a:pt x="58542" y="38481"/>
                    <a:pt x="52676" y="32280"/>
                  </a:cubicBezTo>
                  <a:cubicBezTo>
                    <a:pt x="47387" y="26718"/>
                    <a:pt x="54226" y="27082"/>
                    <a:pt x="55107" y="21915"/>
                  </a:cubicBezTo>
                  <a:cubicBezTo>
                    <a:pt x="55959" y="16748"/>
                    <a:pt x="52433" y="8724"/>
                    <a:pt x="46414" y="4255"/>
                  </a:cubicBezTo>
                  <a:cubicBezTo>
                    <a:pt x="43017" y="1722"/>
                    <a:pt x="38886" y="0"/>
                    <a:pt x="34430" y="0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48"/>
            <p:cNvSpPr/>
            <p:nvPr/>
          </p:nvSpPr>
          <p:spPr>
            <a:xfrm>
              <a:off x="1502575" y="3802025"/>
              <a:ext cx="405800" cy="1417975"/>
            </a:xfrm>
            <a:custGeom>
              <a:rect b="b" l="l" r="r" t="t"/>
              <a:pathLst>
                <a:path extrusionOk="0" h="56719" w="16232">
                  <a:moveTo>
                    <a:pt x="9180" y="0"/>
                  </a:moveTo>
                  <a:cubicBezTo>
                    <a:pt x="2675" y="0"/>
                    <a:pt x="0" y="10730"/>
                    <a:pt x="92" y="20365"/>
                  </a:cubicBezTo>
                  <a:cubicBezTo>
                    <a:pt x="183" y="33496"/>
                    <a:pt x="426" y="56718"/>
                    <a:pt x="426" y="56718"/>
                  </a:cubicBezTo>
                  <a:lnTo>
                    <a:pt x="15350" y="56718"/>
                  </a:lnTo>
                  <a:cubicBezTo>
                    <a:pt x="15350" y="56718"/>
                    <a:pt x="15411" y="28420"/>
                    <a:pt x="15381" y="22645"/>
                  </a:cubicBezTo>
                  <a:cubicBezTo>
                    <a:pt x="15381" y="14772"/>
                    <a:pt x="16232" y="0"/>
                    <a:pt x="9180" y="0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48"/>
            <p:cNvSpPr/>
            <p:nvPr/>
          </p:nvSpPr>
          <p:spPr>
            <a:xfrm>
              <a:off x="675800" y="3327200"/>
              <a:ext cx="1221950" cy="1892800"/>
            </a:xfrm>
            <a:custGeom>
              <a:rect b="b" l="l" r="r" t="t"/>
              <a:pathLst>
                <a:path extrusionOk="0" h="75712" w="48878">
                  <a:moveTo>
                    <a:pt x="27171" y="0"/>
                  </a:moveTo>
                  <a:cubicBezTo>
                    <a:pt x="21430" y="0"/>
                    <a:pt x="9473" y="870"/>
                    <a:pt x="8086" y="5346"/>
                  </a:cubicBezTo>
                  <a:cubicBezTo>
                    <a:pt x="6506" y="10391"/>
                    <a:pt x="4469" y="26258"/>
                    <a:pt x="7144" y="45346"/>
                  </a:cubicBezTo>
                  <a:cubicBezTo>
                    <a:pt x="1" y="60726"/>
                    <a:pt x="730" y="75711"/>
                    <a:pt x="730" y="75711"/>
                  </a:cubicBezTo>
                  <a:lnTo>
                    <a:pt x="46202" y="75711"/>
                  </a:lnTo>
                  <a:cubicBezTo>
                    <a:pt x="46202" y="75711"/>
                    <a:pt x="41187" y="47291"/>
                    <a:pt x="41947" y="42519"/>
                  </a:cubicBezTo>
                  <a:cubicBezTo>
                    <a:pt x="42190" y="41121"/>
                    <a:pt x="48877" y="27322"/>
                    <a:pt x="48482" y="22094"/>
                  </a:cubicBezTo>
                  <a:cubicBezTo>
                    <a:pt x="48057" y="16835"/>
                    <a:pt x="40883" y="3522"/>
                    <a:pt x="37388" y="1789"/>
                  </a:cubicBezTo>
                  <a:cubicBezTo>
                    <a:pt x="33862" y="87"/>
                    <a:pt x="29394" y="57"/>
                    <a:pt x="29394" y="57"/>
                  </a:cubicBezTo>
                  <a:cubicBezTo>
                    <a:pt x="28862" y="23"/>
                    <a:pt x="28097" y="0"/>
                    <a:pt x="27171" y="0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48"/>
            <p:cNvSpPr/>
            <p:nvPr/>
          </p:nvSpPr>
          <p:spPr>
            <a:xfrm>
              <a:off x="675800" y="3350650"/>
              <a:ext cx="1221950" cy="1869350"/>
            </a:xfrm>
            <a:custGeom>
              <a:rect b="b" l="l" r="r" t="t"/>
              <a:pathLst>
                <a:path extrusionOk="0" h="74774" w="48878">
                  <a:moveTo>
                    <a:pt x="16354" y="0"/>
                  </a:moveTo>
                  <a:cubicBezTo>
                    <a:pt x="12311" y="760"/>
                    <a:pt x="8785" y="2098"/>
                    <a:pt x="8086" y="4408"/>
                  </a:cubicBezTo>
                  <a:cubicBezTo>
                    <a:pt x="6506" y="9453"/>
                    <a:pt x="4469" y="25320"/>
                    <a:pt x="7144" y="44408"/>
                  </a:cubicBezTo>
                  <a:cubicBezTo>
                    <a:pt x="1" y="59788"/>
                    <a:pt x="730" y="74773"/>
                    <a:pt x="730" y="74773"/>
                  </a:cubicBezTo>
                  <a:lnTo>
                    <a:pt x="46202" y="74773"/>
                  </a:lnTo>
                  <a:cubicBezTo>
                    <a:pt x="46202" y="74773"/>
                    <a:pt x="41187" y="46353"/>
                    <a:pt x="41947" y="41581"/>
                  </a:cubicBezTo>
                  <a:cubicBezTo>
                    <a:pt x="42190" y="40183"/>
                    <a:pt x="48877" y="26384"/>
                    <a:pt x="48482" y="21156"/>
                  </a:cubicBezTo>
                  <a:cubicBezTo>
                    <a:pt x="48057" y="15897"/>
                    <a:pt x="40883" y="2584"/>
                    <a:pt x="37388" y="851"/>
                  </a:cubicBezTo>
                  <a:cubicBezTo>
                    <a:pt x="37205" y="791"/>
                    <a:pt x="36992" y="699"/>
                    <a:pt x="36810" y="608"/>
                  </a:cubicBezTo>
                  <a:lnTo>
                    <a:pt x="36810" y="608"/>
                  </a:lnTo>
                  <a:cubicBezTo>
                    <a:pt x="41096" y="6171"/>
                    <a:pt x="41126" y="7964"/>
                    <a:pt x="41126" y="7964"/>
                  </a:cubicBezTo>
                  <a:cubicBezTo>
                    <a:pt x="40562" y="7859"/>
                    <a:pt x="40032" y="7812"/>
                    <a:pt x="39536" y="7812"/>
                  </a:cubicBezTo>
                  <a:cubicBezTo>
                    <a:pt x="34853" y="7812"/>
                    <a:pt x="33163" y="12037"/>
                    <a:pt x="33163" y="12037"/>
                  </a:cubicBezTo>
                  <a:cubicBezTo>
                    <a:pt x="29881" y="9615"/>
                    <a:pt x="26282" y="9039"/>
                    <a:pt x="23599" y="9039"/>
                  </a:cubicBezTo>
                  <a:cubicBezTo>
                    <a:pt x="21164" y="9039"/>
                    <a:pt x="19485" y="9514"/>
                    <a:pt x="19485" y="9514"/>
                  </a:cubicBezTo>
                  <a:cubicBezTo>
                    <a:pt x="19454" y="5076"/>
                    <a:pt x="18056" y="1642"/>
                    <a:pt x="16354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48"/>
            <p:cNvSpPr/>
            <p:nvPr/>
          </p:nvSpPr>
          <p:spPr>
            <a:xfrm>
              <a:off x="754075" y="3365400"/>
              <a:ext cx="782725" cy="1854600"/>
            </a:xfrm>
            <a:custGeom>
              <a:rect b="b" l="l" r="r" t="t"/>
              <a:pathLst>
                <a:path extrusionOk="0" h="74184" w="31309">
                  <a:moveTo>
                    <a:pt x="10473" y="1"/>
                  </a:moveTo>
                  <a:cubicBezTo>
                    <a:pt x="10388" y="1"/>
                    <a:pt x="10302" y="7"/>
                    <a:pt x="10214" y="18"/>
                  </a:cubicBezTo>
                  <a:cubicBezTo>
                    <a:pt x="3101" y="960"/>
                    <a:pt x="365" y="6796"/>
                    <a:pt x="457" y="16401"/>
                  </a:cubicBezTo>
                  <a:cubicBezTo>
                    <a:pt x="517" y="23879"/>
                    <a:pt x="1" y="38013"/>
                    <a:pt x="578" y="45338"/>
                  </a:cubicBezTo>
                  <a:cubicBezTo>
                    <a:pt x="1065" y="51235"/>
                    <a:pt x="20335" y="74183"/>
                    <a:pt x="20335" y="74183"/>
                  </a:cubicBezTo>
                  <a:lnTo>
                    <a:pt x="31308" y="74183"/>
                  </a:lnTo>
                  <a:lnTo>
                    <a:pt x="14104" y="42663"/>
                  </a:lnTo>
                  <a:cubicBezTo>
                    <a:pt x="14074" y="34920"/>
                    <a:pt x="17126" y="1"/>
                    <a:pt x="10473" y="1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48"/>
            <p:cNvSpPr/>
            <p:nvPr/>
          </p:nvSpPr>
          <p:spPr>
            <a:xfrm>
              <a:off x="1135550" y="2191050"/>
              <a:ext cx="671000" cy="1309625"/>
            </a:xfrm>
            <a:custGeom>
              <a:rect b="b" l="l" r="r" t="t"/>
              <a:pathLst>
                <a:path extrusionOk="0" h="52385" w="26840">
                  <a:moveTo>
                    <a:pt x="13070" y="1"/>
                  </a:moveTo>
                  <a:cubicBezTo>
                    <a:pt x="4073" y="1"/>
                    <a:pt x="0" y="7508"/>
                    <a:pt x="0" y="10639"/>
                  </a:cubicBezTo>
                  <a:lnTo>
                    <a:pt x="0" y="46293"/>
                  </a:lnTo>
                  <a:cubicBezTo>
                    <a:pt x="0" y="49284"/>
                    <a:pt x="6759" y="52384"/>
                    <a:pt x="11184" y="52384"/>
                  </a:cubicBezTo>
                  <a:cubicBezTo>
                    <a:pt x="11976" y="52384"/>
                    <a:pt x="12693" y="52285"/>
                    <a:pt x="13283" y="52068"/>
                  </a:cubicBezTo>
                  <a:cubicBezTo>
                    <a:pt x="14925" y="51460"/>
                    <a:pt x="13891" y="47023"/>
                    <a:pt x="13891" y="47023"/>
                  </a:cubicBezTo>
                  <a:cubicBezTo>
                    <a:pt x="13891" y="45168"/>
                    <a:pt x="14165" y="39849"/>
                    <a:pt x="14165" y="39849"/>
                  </a:cubicBezTo>
                  <a:cubicBezTo>
                    <a:pt x="14549" y="39867"/>
                    <a:pt x="14923" y="39876"/>
                    <a:pt x="15287" y="39876"/>
                  </a:cubicBezTo>
                  <a:cubicBezTo>
                    <a:pt x="23469" y="39876"/>
                    <a:pt x="26840" y="35442"/>
                    <a:pt x="26840" y="32706"/>
                  </a:cubicBezTo>
                  <a:lnTo>
                    <a:pt x="26840" y="12524"/>
                  </a:lnTo>
                  <a:cubicBezTo>
                    <a:pt x="26840" y="5989"/>
                    <a:pt x="22068" y="1"/>
                    <a:pt x="13070" y="1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48"/>
            <p:cNvSpPr/>
            <p:nvPr/>
          </p:nvSpPr>
          <p:spPr>
            <a:xfrm>
              <a:off x="1116550" y="3238950"/>
              <a:ext cx="383775" cy="79425"/>
            </a:xfrm>
            <a:custGeom>
              <a:rect b="b" l="l" r="r" t="t"/>
              <a:pathLst>
                <a:path extrusionOk="0" h="3177" w="15351">
                  <a:moveTo>
                    <a:pt x="760" y="0"/>
                  </a:moveTo>
                  <a:cubicBezTo>
                    <a:pt x="0" y="790"/>
                    <a:pt x="760" y="1702"/>
                    <a:pt x="760" y="1702"/>
                  </a:cubicBezTo>
                  <a:cubicBezTo>
                    <a:pt x="3964" y="2841"/>
                    <a:pt x="6890" y="3176"/>
                    <a:pt x="9224" y="3176"/>
                  </a:cubicBezTo>
                  <a:cubicBezTo>
                    <a:pt x="12557" y="3176"/>
                    <a:pt x="14682" y="2493"/>
                    <a:pt x="14682" y="2493"/>
                  </a:cubicBezTo>
                  <a:cubicBezTo>
                    <a:pt x="15350" y="1581"/>
                    <a:pt x="14712" y="882"/>
                    <a:pt x="14712" y="882"/>
                  </a:cubicBezTo>
                  <a:lnTo>
                    <a:pt x="14712" y="882"/>
                  </a:lnTo>
                  <a:cubicBezTo>
                    <a:pt x="13484" y="1238"/>
                    <a:pt x="12046" y="1373"/>
                    <a:pt x="10569" y="1373"/>
                  </a:cubicBezTo>
                  <a:cubicBezTo>
                    <a:pt x="5865" y="1373"/>
                    <a:pt x="760" y="0"/>
                    <a:pt x="760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48"/>
            <p:cNvSpPr/>
            <p:nvPr/>
          </p:nvSpPr>
          <p:spPr>
            <a:xfrm>
              <a:off x="1075525" y="2146350"/>
              <a:ext cx="810050" cy="542175"/>
            </a:xfrm>
            <a:custGeom>
              <a:rect b="b" l="l" r="r" t="t"/>
              <a:pathLst>
                <a:path extrusionOk="0" h="21687" w="32402">
                  <a:moveTo>
                    <a:pt x="14950" y="0"/>
                  </a:moveTo>
                  <a:cubicBezTo>
                    <a:pt x="4468" y="0"/>
                    <a:pt x="497" y="6260"/>
                    <a:pt x="243" y="11394"/>
                  </a:cubicBezTo>
                  <a:cubicBezTo>
                    <a:pt x="0" y="16926"/>
                    <a:pt x="608" y="21424"/>
                    <a:pt x="608" y="21424"/>
                  </a:cubicBezTo>
                  <a:cubicBezTo>
                    <a:pt x="608" y="21424"/>
                    <a:pt x="1533" y="21687"/>
                    <a:pt x="2748" y="21687"/>
                  </a:cubicBezTo>
                  <a:cubicBezTo>
                    <a:pt x="4624" y="21687"/>
                    <a:pt x="7193" y="21060"/>
                    <a:pt x="8116" y="17868"/>
                  </a:cubicBezTo>
                  <a:cubicBezTo>
                    <a:pt x="9169" y="14171"/>
                    <a:pt x="11772" y="12511"/>
                    <a:pt x="14711" y="12511"/>
                  </a:cubicBezTo>
                  <a:cubicBezTo>
                    <a:pt x="15929" y="12511"/>
                    <a:pt x="17204" y="12796"/>
                    <a:pt x="18450" y="13339"/>
                  </a:cubicBezTo>
                  <a:cubicBezTo>
                    <a:pt x="19114" y="13625"/>
                    <a:pt x="19702" y="13746"/>
                    <a:pt x="20221" y="13746"/>
                  </a:cubicBezTo>
                  <a:cubicBezTo>
                    <a:pt x="23010" y="13746"/>
                    <a:pt x="23830" y="10269"/>
                    <a:pt x="23830" y="10269"/>
                  </a:cubicBezTo>
                  <a:cubicBezTo>
                    <a:pt x="23830" y="10269"/>
                    <a:pt x="25140" y="16898"/>
                    <a:pt x="31325" y="16898"/>
                  </a:cubicBezTo>
                  <a:cubicBezTo>
                    <a:pt x="31669" y="16898"/>
                    <a:pt x="32028" y="16878"/>
                    <a:pt x="32402" y="16834"/>
                  </a:cubicBezTo>
                  <a:cubicBezTo>
                    <a:pt x="32402" y="16834"/>
                    <a:pt x="29909" y="1211"/>
                    <a:pt x="17508" y="117"/>
                  </a:cubicBezTo>
                  <a:cubicBezTo>
                    <a:pt x="16615" y="38"/>
                    <a:pt x="15763" y="0"/>
                    <a:pt x="14950" y="0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48"/>
            <p:cNvSpPr/>
            <p:nvPr/>
          </p:nvSpPr>
          <p:spPr>
            <a:xfrm>
              <a:off x="628700" y="1807800"/>
              <a:ext cx="979900" cy="609450"/>
            </a:xfrm>
            <a:custGeom>
              <a:rect b="b" l="l" r="r" t="t"/>
              <a:pathLst>
                <a:path extrusionOk="0" h="24378" w="39196">
                  <a:moveTo>
                    <a:pt x="29756" y="0"/>
                  </a:moveTo>
                  <a:cubicBezTo>
                    <a:pt x="24870" y="0"/>
                    <a:pt x="18777" y="5629"/>
                    <a:pt x="16444" y="10923"/>
                  </a:cubicBezTo>
                  <a:cubicBezTo>
                    <a:pt x="16444" y="10923"/>
                    <a:pt x="14448" y="9786"/>
                    <a:pt x="11769" y="9786"/>
                  </a:cubicBezTo>
                  <a:cubicBezTo>
                    <a:pt x="10201" y="9786"/>
                    <a:pt x="8399" y="10175"/>
                    <a:pt x="6627" y="11410"/>
                  </a:cubicBezTo>
                  <a:cubicBezTo>
                    <a:pt x="1824" y="14723"/>
                    <a:pt x="0" y="22990"/>
                    <a:pt x="4833" y="24236"/>
                  </a:cubicBezTo>
                  <a:cubicBezTo>
                    <a:pt x="5209" y="24333"/>
                    <a:pt x="5602" y="24377"/>
                    <a:pt x="6010" y="24377"/>
                  </a:cubicBezTo>
                  <a:cubicBezTo>
                    <a:pt x="10847" y="24377"/>
                    <a:pt x="17708" y="18126"/>
                    <a:pt x="21208" y="18126"/>
                  </a:cubicBezTo>
                  <a:cubicBezTo>
                    <a:pt x="21231" y="18126"/>
                    <a:pt x="21254" y="18126"/>
                    <a:pt x="21277" y="18127"/>
                  </a:cubicBezTo>
                  <a:cubicBezTo>
                    <a:pt x="21319" y="18128"/>
                    <a:pt x="21362" y="18129"/>
                    <a:pt x="21406" y="18129"/>
                  </a:cubicBezTo>
                  <a:cubicBezTo>
                    <a:pt x="25330" y="18129"/>
                    <a:pt x="39196" y="12799"/>
                    <a:pt x="35138" y="3902"/>
                  </a:cubicBezTo>
                  <a:cubicBezTo>
                    <a:pt x="33880" y="1124"/>
                    <a:pt x="31938" y="0"/>
                    <a:pt x="29756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48"/>
            <p:cNvSpPr/>
            <p:nvPr/>
          </p:nvSpPr>
          <p:spPr>
            <a:xfrm>
              <a:off x="970950" y="1890300"/>
              <a:ext cx="115225" cy="229400"/>
            </a:xfrm>
            <a:custGeom>
              <a:rect b="b" l="l" r="r" t="t"/>
              <a:pathLst>
                <a:path extrusionOk="0" h="9176" w="4609">
                  <a:moveTo>
                    <a:pt x="514" y="0"/>
                  </a:moveTo>
                  <a:cubicBezTo>
                    <a:pt x="197" y="0"/>
                    <a:pt x="0" y="292"/>
                    <a:pt x="19" y="936"/>
                  </a:cubicBezTo>
                  <a:cubicBezTo>
                    <a:pt x="19" y="936"/>
                    <a:pt x="104" y="9176"/>
                    <a:pt x="1995" y="9176"/>
                  </a:cubicBezTo>
                  <a:cubicBezTo>
                    <a:pt x="2064" y="9176"/>
                    <a:pt x="2134" y="9165"/>
                    <a:pt x="2207" y="9143"/>
                  </a:cubicBezTo>
                  <a:cubicBezTo>
                    <a:pt x="4335" y="8474"/>
                    <a:pt x="4609" y="6955"/>
                    <a:pt x="3393" y="3733"/>
                  </a:cubicBezTo>
                  <a:cubicBezTo>
                    <a:pt x="2551" y="1480"/>
                    <a:pt x="1227" y="0"/>
                    <a:pt x="514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48"/>
            <p:cNvSpPr/>
            <p:nvPr/>
          </p:nvSpPr>
          <p:spPr>
            <a:xfrm>
              <a:off x="1800100" y="2665875"/>
              <a:ext cx="88900" cy="28350"/>
            </a:xfrm>
            <a:custGeom>
              <a:rect b="b" l="l" r="r" t="t"/>
              <a:pathLst>
                <a:path extrusionOk="0" h="1134" w="3556">
                  <a:moveTo>
                    <a:pt x="3100" y="1"/>
                  </a:moveTo>
                  <a:cubicBezTo>
                    <a:pt x="3085" y="1"/>
                    <a:pt x="3070" y="2"/>
                    <a:pt x="3054" y="5"/>
                  </a:cubicBezTo>
                  <a:cubicBezTo>
                    <a:pt x="2142" y="157"/>
                    <a:pt x="1261" y="309"/>
                    <a:pt x="349" y="461"/>
                  </a:cubicBezTo>
                  <a:cubicBezTo>
                    <a:pt x="0" y="519"/>
                    <a:pt x="124" y="1133"/>
                    <a:pt x="455" y="1133"/>
                  </a:cubicBezTo>
                  <a:cubicBezTo>
                    <a:pt x="470" y="1133"/>
                    <a:pt x="485" y="1132"/>
                    <a:pt x="501" y="1129"/>
                  </a:cubicBezTo>
                  <a:cubicBezTo>
                    <a:pt x="1413" y="977"/>
                    <a:pt x="2294" y="825"/>
                    <a:pt x="3206" y="674"/>
                  </a:cubicBezTo>
                  <a:cubicBezTo>
                    <a:pt x="3555" y="615"/>
                    <a:pt x="3431" y="1"/>
                    <a:pt x="3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48"/>
            <p:cNvSpPr/>
            <p:nvPr/>
          </p:nvSpPr>
          <p:spPr>
            <a:xfrm>
              <a:off x="1579325" y="2531625"/>
              <a:ext cx="82475" cy="281075"/>
            </a:xfrm>
            <a:custGeom>
              <a:rect b="b" l="l" r="r" t="t"/>
              <a:pathLst>
                <a:path extrusionOk="0" h="11243" w="3299">
                  <a:moveTo>
                    <a:pt x="3006" y="1"/>
                  </a:moveTo>
                  <a:cubicBezTo>
                    <a:pt x="2955" y="1"/>
                    <a:pt x="2903" y="26"/>
                    <a:pt x="2858" y="86"/>
                  </a:cubicBezTo>
                  <a:cubicBezTo>
                    <a:pt x="1733" y="1484"/>
                    <a:pt x="335" y="3308"/>
                    <a:pt x="791" y="5253"/>
                  </a:cubicBezTo>
                  <a:cubicBezTo>
                    <a:pt x="1034" y="6287"/>
                    <a:pt x="1855" y="7047"/>
                    <a:pt x="2128" y="8050"/>
                  </a:cubicBezTo>
                  <a:cubicBezTo>
                    <a:pt x="2493" y="9509"/>
                    <a:pt x="1794" y="10664"/>
                    <a:pt x="274" y="10816"/>
                  </a:cubicBezTo>
                  <a:cubicBezTo>
                    <a:pt x="9" y="10816"/>
                    <a:pt x="1" y="11243"/>
                    <a:pt x="248" y="11243"/>
                  </a:cubicBezTo>
                  <a:cubicBezTo>
                    <a:pt x="257" y="11243"/>
                    <a:pt x="265" y="11242"/>
                    <a:pt x="274" y="11241"/>
                  </a:cubicBezTo>
                  <a:cubicBezTo>
                    <a:pt x="2219" y="11059"/>
                    <a:pt x="3070" y="9448"/>
                    <a:pt x="2432" y="7654"/>
                  </a:cubicBezTo>
                  <a:cubicBezTo>
                    <a:pt x="2037" y="6469"/>
                    <a:pt x="1003" y="5679"/>
                    <a:pt x="1186" y="4281"/>
                  </a:cubicBezTo>
                  <a:cubicBezTo>
                    <a:pt x="1338" y="2761"/>
                    <a:pt x="2250" y="1545"/>
                    <a:pt x="3162" y="390"/>
                  </a:cubicBezTo>
                  <a:cubicBezTo>
                    <a:pt x="3299" y="230"/>
                    <a:pt x="3161" y="1"/>
                    <a:pt x="3006" y="1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48"/>
            <p:cNvSpPr/>
            <p:nvPr/>
          </p:nvSpPr>
          <p:spPr>
            <a:xfrm>
              <a:off x="1522325" y="2823275"/>
              <a:ext cx="107175" cy="68075"/>
            </a:xfrm>
            <a:custGeom>
              <a:rect b="b" l="l" r="r" t="t"/>
              <a:pathLst>
                <a:path extrusionOk="0" h="2723" w="4287">
                  <a:moveTo>
                    <a:pt x="31" y="1"/>
                  </a:moveTo>
                  <a:lnTo>
                    <a:pt x="31" y="1"/>
                  </a:lnTo>
                  <a:cubicBezTo>
                    <a:pt x="1" y="852"/>
                    <a:pt x="274" y="1855"/>
                    <a:pt x="1004" y="2372"/>
                  </a:cubicBezTo>
                  <a:cubicBezTo>
                    <a:pt x="1339" y="2611"/>
                    <a:pt x="1716" y="2723"/>
                    <a:pt x="2094" y="2723"/>
                  </a:cubicBezTo>
                  <a:cubicBezTo>
                    <a:pt x="2678" y="2723"/>
                    <a:pt x="3266" y="2456"/>
                    <a:pt x="3709" y="1976"/>
                  </a:cubicBezTo>
                  <a:cubicBezTo>
                    <a:pt x="3952" y="1733"/>
                    <a:pt x="4287" y="1399"/>
                    <a:pt x="4256" y="1095"/>
                  </a:cubicBezTo>
                  <a:cubicBezTo>
                    <a:pt x="2919" y="487"/>
                    <a:pt x="1490" y="15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48"/>
            <p:cNvSpPr/>
            <p:nvPr/>
          </p:nvSpPr>
          <p:spPr>
            <a:xfrm>
              <a:off x="1688000" y="2662950"/>
              <a:ext cx="42575" cy="82075"/>
            </a:xfrm>
            <a:custGeom>
              <a:rect b="b" l="l" r="r" t="t"/>
              <a:pathLst>
                <a:path extrusionOk="0" h="3283" w="1703">
                  <a:moveTo>
                    <a:pt x="851" y="0"/>
                  </a:moveTo>
                  <a:cubicBezTo>
                    <a:pt x="365" y="0"/>
                    <a:pt x="0" y="730"/>
                    <a:pt x="0" y="1642"/>
                  </a:cubicBezTo>
                  <a:cubicBezTo>
                    <a:pt x="0" y="2553"/>
                    <a:pt x="365" y="3283"/>
                    <a:pt x="851" y="3283"/>
                  </a:cubicBezTo>
                  <a:cubicBezTo>
                    <a:pt x="1337" y="3283"/>
                    <a:pt x="1702" y="2553"/>
                    <a:pt x="1702" y="1642"/>
                  </a:cubicBezTo>
                  <a:cubicBezTo>
                    <a:pt x="1702" y="730"/>
                    <a:pt x="1337" y="0"/>
                    <a:pt x="851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48"/>
            <p:cNvSpPr/>
            <p:nvPr/>
          </p:nvSpPr>
          <p:spPr>
            <a:xfrm>
              <a:off x="1444050" y="2670550"/>
              <a:ext cx="43350" cy="82075"/>
            </a:xfrm>
            <a:custGeom>
              <a:rect b="b" l="l" r="r" t="t"/>
              <a:pathLst>
                <a:path extrusionOk="0" h="3283" w="1734">
                  <a:moveTo>
                    <a:pt x="882" y="0"/>
                  </a:moveTo>
                  <a:cubicBezTo>
                    <a:pt x="396" y="0"/>
                    <a:pt x="1" y="730"/>
                    <a:pt x="1" y="1642"/>
                  </a:cubicBezTo>
                  <a:cubicBezTo>
                    <a:pt x="1" y="2553"/>
                    <a:pt x="396" y="3283"/>
                    <a:pt x="882" y="3283"/>
                  </a:cubicBezTo>
                  <a:cubicBezTo>
                    <a:pt x="1338" y="3283"/>
                    <a:pt x="1734" y="2553"/>
                    <a:pt x="1734" y="1642"/>
                  </a:cubicBezTo>
                  <a:cubicBezTo>
                    <a:pt x="1734" y="730"/>
                    <a:pt x="1338" y="0"/>
                    <a:pt x="882" y="0"/>
                  </a:cubicBezTo>
                  <a:close/>
                </a:path>
              </a:pathLst>
            </a:custGeom>
            <a:solidFill>
              <a:srgbClr val="3A20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48"/>
            <p:cNvSpPr/>
            <p:nvPr/>
          </p:nvSpPr>
          <p:spPr>
            <a:xfrm>
              <a:off x="1684200" y="2506500"/>
              <a:ext cx="160350" cy="83725"/>
            </a:xfrm>
            <a:custGeom>
              <a:rect b="b" l="l" r="r" t="t"/>
              <a:pathLst>
                <a:path extrusionOk="0" h="3349" w="6414">
                  <a:moveTo>
                    <a:pt x="2203" y="0"/>
                  </a:moveTo>
                  <a:cubicBezTo>
                    <a:pt x="1151" y="0"/>
                    <a:pt x="334" y="354"/>
                    <a:pt x="182" y="939"/>
                  </a:cubicBezTo>
                  <a:cubicBezTo>
                    <a:pt x="0" y="1790"/>
                    <a:pt x="1185" y="2793"/>
                    <a:pt x="2827" y="3188"/>
                  </a:cubicBezTo>
                  <a:cubicBezTo>
                    <a:pt x="3287" y="3297"/>
                    <a:pt x="3735" y="3348"/>
                    <a:pt x="4148" y="3348"/>
                  </a:cubicBezTo>
                  <a:cubicBezTo>
                    <a:pt x="5234" y="3348"/>
                    <a:pt x="6069" y="2993"/>
                    <a:pt x="6201" y="2398"/>
                  </a:cubicBezTo>
                  <a:cubicBezTo>
                    <a:pt x="6414" y="1577"/>
                    <a:pt x="5228" y="574"/>
                    <a:pt x="3556" y="179"/>
                  </a:cubicBezTo>
                  <a:cubicBezTo>
                    <a:pt x="3086" y="57"/>
                    <a:pt x="2625" y="0"/>
                    <a:pt x="2203" y="0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48"/>
            <p:cNvSpPr/>
            <p:nvPr/>
          </p:nvSpPr>
          <p:spPr>
            <a:xfrm>
              <a:off x="1346025" y="2510150"/>
              <a:ext cx="160375" cy="84000"/>
            </a:xfrm>
            <a:custGeom>
              <a:rect b="b" l="l" r="r" t="t"/>
              <a:pathLst>
                <a:path extrusionOk="0" h="3360" w="6415">
                  <a:moveTo>
                    <a:pt x="4226" y="1"/>
                  </a:moveTo>
                  <a:cubicBezTo>
                    <a:pt x="3794" y="1"/>
                    <a:pt x="3319" y="60"/>
                    <a:pt x="2828" y="185"/>
                  </a:cubicBezTo>
                  <a:cubicBezTo>
                    <a:pt x="1156" y="580"/>
                    <a:pt x="1" y="1614"/>
                    <a:pt x="214" y="2434"/>
                  </a:cubicBezTo>
                  <a:cubicBezTo>
                    <a:pt x="344" y="3022"/>
                    <a:pt x="1160" y="3360"/>
                    <a:pt x="2226" y="3360"/>
                  </a:cubicBezTo>
                  <a:cubicBezTo>
                    <a:pt x="2649" y="3360"/>
                    <a:pt x="3112" y="3307"/>
                    <a:pt x="3588" y="3194"/>
                  </a:cubicBezTo>
                  <a:cubicBezTo>
                    <a:pt x="5229" y="2769"/>
                    <a:pt x="6414" y="1766"/>
                    <a:pt x="6202" y="945"/>
                  </a:cubicBezTo>
                  <a:cubicBezTo>
                    <a:pt x="6051" y="344"/>
                    <a:pt x="5264" y="1"/>
                    <a:pt x="4226" y="1"/>
                  </a:cubicBezTo>
                  <a:close/>
                </a:path>
              </a:pathLst>
            </a:custGeom>
            <a:solidFill>
              <a:srgbClr val="AB3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48"/>
            <p:cNvSpPr/>
            <p:nvPr/>
          </p:nvSpPr>
          <p:spPr>
            <a:xfrm>
              <a:off x="1632525" y="2542875"/>
              <a:ext cx="254575" cy="297900"/>
            </a:xfrm>
            <a:custGeom>
              <a:rect b="b" l="l" r="r" t="t"/>
              <a:pathLst>
                <a:path extrusionOk="0" h="11916" w="10183">
                  <a:moveTo>
                    <a:pt x="5076" y="761"/>
                  </a:moveTo>
                  <a:cubicBezTo>
                    <a:pt x="7477" y="761"/>
                    <a:pt x="9423" y="3101"/>
                    <a:pt x="9423" y="5958"/>
                  </a:cubicBezTo>
                  <a:cubicBezTo>
                    <a:pt x="9423" y="8846"/>
                    <a:pt x="7477" y="11186"/>
                    <a:pt x="5076" y="11186"/>
                  </a:cubicBezTo>
                  <a:cubicBezTo>
                    <a:pt x="2675" y="11186"/>
                    <a:pt x="730" y="8846"/>
                    <a:pt x="730" y="5958"/>
                  </a:cubicBezTo>
                  <a:cubicBezTo>
                    <a:pt x="730" y="3101"/>
                    <a:pt x="2675" y="761"/>
                    <a:pt x="5076" y="761"/>
                  </a:cubicBezTo>
                  <a:close/>
                  <a:moveTo>
                    <a:pt x="5076" y="1"/>
                  </a:moveTo>
                  <a:cubicBezTo>
                    <a:pt x="2280" y="1"/>
                    <a:pt x="0" y="2676"/>
                    <a:pt x="0" y="5958"/>
                  </a:cubicBezTo>
                  <a:cubicBezTo>
                    <a:pt x="0" y="9241"/>
                    <a:pt x="2280" y="11916"/>
                    <a:pt x="5076" y="11916"/>
                  </a:cubicBezTo>
                  <a:cubicBezTo>
                    <a:pt x="7903" y="11916"/>
                    <a:pt x="10183" y="9241"/>
                    <a:pt x="10183" y="5958"/>
                  </a:cubicBezTo>
                  <a:cubicBezTo>
                    <a:pt x="10183" y="2676"/>
                    <a:pt x="7903" y="1"/>
                    <a:pt x="50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48"/>
            <p:cNvSpPr/>
            <p:nvPr/>
          </p:nvSpPr>
          <p:spPr>
            <a:xfrm>
              <a:off x="1279175" y="2545925"/>
              <a:ext cx="282700" cy="305500"/>
            </a:xfrm>
            <a:custGeom>
              <a:rect b="b" l="l" r="r" t="t"/>
              <a:pathLst>
                <a:path extrusionOk="0" h="12220" w="11308">
                  <a:moveTo>
                    <a:pt x="5654" y="791"/>
                  </a:moveTo>
                  <a:cubicBezTo>
                    <a:pt x="8359" y="791"/>
                    <a:pt x="10517" y="3161"/>
                    <a:pt x="10517" y="6110"/>
                  </a:cubicBezTo>
                  <a:cubicBezTo>
                    <a:pt x="10517" y="9028"/>
                    <a:pt x="8359" y="11429"/>
                    <a:pt x="5654" y="11429"/>
                  </a:cubicBezTo>
                  <a:cubicBezTo>
                    <a:pt x="2979" y="11429"/>
                    <a:pt x="790" y="9028"/>
                    <a:pt x="790" y="6110"/>
                  </a:cubicBezTo>
                  <a:cubicBezTo>
                    <a:pt x="790" y="3161"/>
                    <a:pt x="2979" y="791"/>
                    <a:pt x="5654" y="791"/>
                  </a:cubicBezTo>
                  <a:close/>
                  <a:moveTo>
                    <a:pt x="5654" y="0"/>
                  </a:moveTo>
                  <a:cubicBezTo>
                    <a:pt x="2553" y="0"/>
                    <a:pt x="0" y="2736"/>
                    <a:pt x="0" y="6110"/>
                  </a:cubicBezTo>
                  <a:cubicBezTo>
                    <a:pt x="0" y="9484"/>
                    <a:pt x="2553" y="12219"/>
                    <a:pt x="5654" y="12219"/>
                  </a:cubicBezTo>
                  <a:cubicBezTo>
                    <a:pt x="8784" y="12219"/>
                    <a:pt x="11307" y="9484"/>
                    <a:pt x="11307" y="6110"/>
                  </a:cubicBezTo>
                  <a:cubicBezTo>
                    <a:pt x="11307" y="2736"/>
                    <a:pt x="8784" y="0"/>
                    <a:pt x="5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48"/>
            <p:cNvSpPr/>
            <p:nvPr/>
          </p:nvSpPr>
          <p:spPr>
            <a:xfrm>
              <a:off x="1548925" y="2650025"/>
              <a:ext cx="102800" cy="57025"/>
            </a:xfrm>
            <a:custGeom>
              <a:rect b="b" l="l" r="r" t="t"/>
              <a:pathLst>
                <a:path extrusionOk="0" h="2281" w="4112">
                  <a:moveTo>
                    <a:pt x="1938" y="1"/>
                  </a:moveTo>
                  <a:cubicBezTo>
                    <a:pt x="1194" y="1"/>
                    <a:pt x="457" y="350"/>
                    <a:pt x="1" y="1004"/>
                  </a:cubicBezTo>
                  <a:cubicBezTo>
                    <a:pt x="153" y="1368"/>
                    <a:pt x="153" y="1794"/>
                    <a:pt x="61" y="2189"/>
                  </a:cubicBezTo>
                  <a:cubicBezTo>
                    <a:pt x="31" y="2250"/>
                    <a:pt x="31" y="2250"/>
                    <a:pt x="31" y="2280"/>
                  </a:cubicBezTo>
                  <a:cubicBezTo>
                    <a:pt x="153" y="2280"/>
                    <a:pt x="305" y="2219"/>
                    <a:pt x="335" y="2037"/>
                  </a:cubicBezTo>
                  <a:cubicBezTo>
                    <a:pt x="532" y="1195"/>
                    <a:pt x="1235" y="712"/>
                    <a:pt x="1954" y="712"/>
                  </a:cubicBezTo>
                  <a:cubicBezTo>
                    <a:pt x="2455" y="712"/>
                    <a:pt x="2964" y="947"/>
                    <a:pt x="3314" y="1459"/>
                  </a:cubicBezTo>
                  <a:cubicBezTo>
                    <a:pt x="3388" y="1580"/>
                    <a:pt x="3498" y="1630"/>
                    <a:pt x="3609" y="1630"/>
                  </a:cubicBezTo>
                  <a:cubicBezTo>
                    <a:pt x="3861" y="1630"/>
                    <a:pt x="4112" y="1370"/>
                    <a:pt x="3922" y="1095"/>
                  </a:cubicBezTo>
                  <a:cubicBezTo>
                    <a:pt x="3435" y="350"/>
                    <a:pt x="2683" y="1"/>
                    <a:pt x="19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48"/>
            <p:cNvSpPr/>
            <p:nvPr/>
          </p:nvSpPr>
          <p:spPr>
            <a:xfrm>
              <a:off x="991000" y="2669750"/>
              <a:ext cx="310225" cy="87450"/>
            </a:xfrm>
            <a:custGeom>
              <a:rect b="b" l="l" r="r" t="t"/>
              <a:pathLst>
                <a:path extrusionOk="0" h="3498" w="12409">
                  <a:moveTo>
                    <a:pt x="4032" y="1"/>
                  </a:moveTo>
                  <a:cubicBezTo>
                    <a:pt x="3977" y="1"/>
                    <a:pt x="3922" y="1"/>
                    <a:pt x="3867" y="2"/>
                  </a:cubicBezTo>
                  <a:cubicBezTo>
                    <a:pt x="1800" y="32"/>
                    <a:pt x="828" y="1126"/>
                    <a:pt x="98" y="3011"/>
                  </a:cubicBezTo>
                  <a:cubicBezTo>
                    <a:pt x="0" y="3286"/>
                    <a:pt x="245" y="3498"/>
                    <a:pt x="472" y="3498"/>
                  </a:cubicBezTo>
                  <a:cubicBezTo>
                    <a:pt x="595" y="3498"/>
                    <a:pt x="713" y="3435"/>
                    <a:pt x="767" y="3285"/>
                  </a:cubicBezTo>
                  <a:cubicBezTo>
                    <a:pt x="1382" y="1691"/>
                    <a:pt x="2126" y="740"/>
                    <a:pt x="3850" y="740"/>
                  </a:cubicBezTo>
                  <a:cubicBezTo>
                    <a:pt x="4000" y="740"/>
                    <a:pt x="4158" y="747"/>
                    <a:pt x="4323" y="762"/>
                  </a:cubicBezTo>
                  <a:cubicBezTo>
                    <a:pt x="5205" y="853"/>
                    <a:pt x="6086" y="944"/>
                    <a:pt x="6937" y="1066"/>
                  </a:cubicBezTo>
                  <a:cubicBezTo>
                    <a:pt x="8700" y="1339"/>
                    <a:pt x="10433" y="1704"/>
                    <a:pt x="12135" y="2190"/>
                  </a:cubicBezTo>
                  <a:cubicBezTo>
                    <a:pt x="12196" y="1947"/>
                    <a:pt x="12287" y="1704"/>
                    <a:pt x="12409" y="1491"/>
                  </a:cubicBezTo>
                  <a:cubicBezTo>
                    <a:pt x="9726" y="746"/>
                    <a:pt x="6810" y="1"/>
                    <a:pt x="4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48"/>
            <p:cNvSpPr/>
            <p:nvPr/>
          </p:nvSpPr>
          <p:spPr>
            <a:xfrm>
              <a:off x="952075" y="2661325"/>
              <a:ext cx="183500" cy="222925"/>
            </a:xfrm>
            <a:custGeom>
              <a:rect b="b" l="l" r="r" t="t"/>
              <a:pathLst>
                <a:path extrusionOk="0" h="8917" w="7340">
                  <a:moveTo>
                    <a:pt x="4813" y="1"/>
                  </a:moveTo>
                  <a:cubicBezTo>
                    <a:pt x="3762" y="1"/>
                    <a:pt x="2593" y="490"/>
                    <a:pt x="1747" y="2223"/>
                  </a:cubicBezTo>
                  <a:cubicBezTo>
                    <a:pt x="1" y="5791"/>
                    <a:pt x="2763" y="8917"/>
                    <a:pt x="5631" y="8917"/>
                  </a:cubicBezTo>
                  <a:cubicBezTo>
                    <a:pt x="6208" y="8917"/>
                    <a:pt x="6789" y="8790"/>
                    <a:pt x="7339" y="8515"/>
                  </a:cubicBezTo>
                  <a:lnTo>
                    <a:pt x="7339" y="825"/>
                  </a:lnTo>
                  <a:cubicBezTo>
                    <a:pt x="7339" y="825"/>
                    <a:pt x="6176" y="1"/>
                    <a:pt x="4813" y="1"/>
                  </a:cubicBezTo>
                  <a:close/>
                </a:path>
              </a:pathLst>
            </a:custGeom>
            <a:solidFill>
              <a:srgbClr val="FFB2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6" name="Google Shape;2496;p48"/>
          <p:cNvGrpSpPr/>
          <p:nvPr/>
        </p:nvGrpSpPr>
        <p:grpSpPr>
          <a:xfrm>
            <a:off x="359107" y="364178"/>
            <a:ext cx="373419" cy="350637"/>
            <a:chOff x="3708550" y="3474950"/>
            <a:chExt cx="256100" cy="240475"/>
          </a:xfrm>
        </p:grpSpPr>
        <p:sp>
          <p:nvSpPr>
            <p:cNvPr id="2497" name="Google Shape;2497;p48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48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9" name="Google Shape;2499;p48"/>
          <p:cNvGrpSpPr/>
          <p:nvPr/>
        </p:nvGrpSpPr>
        <p:grpSpPr>
          <a:xfrm>
            <a:off x="8485607" y="2963353"/>
            <a:ext cx="373419" cy="350637"/>
            <a:chOff x="3708550" y="3474950"/>
            <a:chExt cx="256100" cy="240475"/>
          </a:xfrm>
        </p:grpSpPr>
        <p:sp>
          <p:nvSpPr>
            <p:cNvPr id="2500" name="Google Shape;2500;p48"/>
            <p:cNvSpPr/>
            <p:nvPr/>
          </p:nvSpPr>
          <p:spPr>
            <a:xfrm>
              <a:off x="3816450" y="3474950"/>
              <a:ext cx="148200" cy="125725"/>
            </a:xfrm>
            <a:custGeom>
              <a:rect b="b" l="l" r="r" t="t"/>
              <a:pathLst>
                <a:path extrusionOk="0" h="5029" w="5928">
                  <a:moveTo>
                    <a:pt x="426" y="1"/>
                  </a:moveTo>
                  <a:cubicBezTo>
                    <a:pt x="349" y="1"/>
                    <a:pt x="274" y="25"/>
                    <a:pt x="213" y="74"/>
                  </a:cubicBezTo>
                  <a:cubicBezTo>
                    <a:pt x="31" y="226"/>
                    <a:pt x="0" y="439"/>
                    <a:pt x="122" y="621"/>
                  </a:cubicBezTo>
                  <a:lnTo>
                    <a:pt x="3344" y="4876"/>
                  </a:lnTo>
                  <a:cubicBezTo>
                    <a:pt x="3435" y="4968"/>
                    <a:pt x="3557" y="5028"/>
                    <a:pt x="3648" y="5028"/>
                  </a:cubicBezTo>
                  <a:lnTo>
                    <a:pt x="3678" y="5028"/>
                  </a:lnTo>
                  <a:cubicBezTo>
                    <a:pt x="3830" y="5028"/>
                    <a:pt x="3921" y="4937"/>
                    <a:pt x="3982" y="4846"/>
                  </a:cubicBezTo>
                  <a:lnTo>
                    <a:pt x="5806" y="1502"/>
                  </a:lnTo>
                  <a:cubicBezTo>
                    <a:pt x="5928" y="1320"/>
                    <a:pt x="5836" y="1107"/>
                    <a:pt x="5654" y="1016"/>
                  </a:cubicBezTo>
                  <a:cubicBezTo>
                    <a:pt x="5597" y="978"/>
                    <a:pt x="5534" y="961"/>
                    <a:pt x="5471" y="961"/>
                  </a:cubicBezTo>
                  <a:cubicBezTo>
                    <a:pt x="5334" y="961"/>
                    <a:pt x="5200" y="1043"/>
                    <a:pt x="5137" y="1168"/>
                  </a:cubicBezTo>
                  <a:lnTo>
                    <a:pt x="3617" y="3965"/>
                  </a:lnTo>
                  <a:lnTo>
                    <a:pt x="730" y="165"/>
                  </a:lnTo>
                  <a:cubicBezTo>
                    <a:pt x="657" y="56"/>
                    <a:pt x="540" y="1"/>
                    <a:pt x="4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48"/>
            <p:cNvSpPr/>
            <p:nvPr/>
          </p:nvSpPr>
          <p:spPr>
            <a:xfrm>
              <a:off x="3708550" y="3609925"/>
              <a:ext cx="114750" cy="105500"/>
            </a:xfrm>
            <a:custGeom>
              <a:rect b="b" l="l" r="r" t="t"/>
              <a:pathLst>
                <a:path extrusionOk="0" h="4220" w="4590">
                  <a:moveTo>
                    <a:pt x="4336" y="1"/>
                  </a:moveTo>
                  <a:cubicBezTo>
                    <a:pt x="4241" y="1"/>
                    <a:pt x="4148" y="57"/>
                    <a:pt x="4104" y="146"/>
                  </a:cubicBezTo>
                  <a:lnTo>
                    <a:pt x="2310" y="3520"/>
                  </a:lnTo>
                  <a:lnTo>
                    <a:pt x="487" y="1088"/>
                  </a:lnTo>
                  <a:cubicBezTo>
                    <a:pt x="434" y="1035"/>
                    <a:pt x="360" y="1003"/>
                    <a:pt x="290" y="1003"/>
                  </a:cubicBezTo>
                  <a:cubicBezTo>
                    <a:pt x="239" y="1003"/>
                    <a:pt x="190" y="1020"/>
                    <a:pt x="152" y="1058"/>
                  </a:cubicBezTo>
                  <a:cubicBezTo>
                    <a:pt x="31" y="1119"/>
                    <a:pt x="0" y="1271"/>
                    <a:pt x="91" y="1392"/>
                  </a:cubicBezTo>
                  <a:lnTo>
                    <a:pt x="2158" y="4128"/>
                  </a:lnTo>
                  <a:cubicBezTo>
                    <a:pt x="2219" y="4189"/>
                    <a:pt x="2280" y="4219"/>
                    <a:pt x="2341" y="4219"/>
                  </a:cubicBezTo>
                  <a:lnTo>
                    <a:pt x="2371" y="4219"/>
                  </a:lnTo>
                  <a:cubicBezTo>
                    <a:pt x="2462" y="4219"/>
                    <a:pt x="2523" y="4158"/>
                    <a:pt x="2553" y="4098"/>
                  </a:cubicBezTo>
                  <a:lnTo>
                    <a:pt x="4529" y="359"/>
                  </a:lnTo>
                  <a:cubicBezTo>
                    <a:pt x="4590" y="237"/>
                    <a:pt x="4560" y="85"/>
                    <a:pt x="4438" y="25"/>
                  </a:cubicBezTo>
                  <a:cubicBezTo>
                    <a:pt x="4405" y="8"/>
                    <a:pt x="4371" y="1"/>
                    <a:pt x="43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2" name="Google Shape;2502;p48"/>
          <p:cNvSpPr/>
          <p:nvPr/>
        </p:nvSpPr>
        <p:spPr>
          <a:xfrm rot="359983">
            <a:off x="1745709" y="892365"/>
            <a:ext cx="825380" cy="24981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6"/>
                </a:solidFill>
                <a:latin typeface="Heebo"/>
              </a:rPr>
              <a:t>Salut!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49"/>
          <p:cNvSpPr txBox="1"/>
          <p:nvPr>
            <p:ph type="title"/>
          </p:nvPr>
        </p:nvSpPr>
        <p:spPr>
          <a:xfrm>
            <a:off x="495700" y="8065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Simple Task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508" name="Google Shape;2508;p49"/>
          <p:cNvGrpSpPr/>
          <p:nvPr/>
        </p:nvGrpSpPr>
        <p:grpSpPr>
          <a:xfrm flipH="1">
            <a:off x="4045767" y="1374575"/>
            <a:ext cx="1052475" cy="335125"/>
            <a:chOff x="2293625" y="793625"/>
            <a:chExt cx="1052475" cy="335125"/>
          </a:xfrm>
        </p:grpSpPr>
        <p:sp>
          <p:nvSpPr>
            <p:cNvPr id="2509" name="Google Shape;2509;p49"/>
            <p:cNvSpPr/>
            <p:nvPr/>
          </p:nvSpPr>
          <p:spPr>
            <a:xfrm>
              <a:off x="2293625" y="793625"/>
              <a:ext cx="1052475" cy="272050"/>
            </a:xfrm>
            <a:custGeom>
              <a:rect b="b" l="l" r="r" t="t"/>
              <a:pathLst>
                <a:path extrusionOk="0" h="10882" w="42099">
                  <a:moveTo>
                    <a:pt x="699" y="9514"/>
                  </a:moveTo>
                  <a:lnTo>
                    <a:pt x="2797" y="9514"/>
                  </a:lnTo>
                  <a:cubicBezTo>
                    <a:pt x="2766" y="9392"/>
                    <a:pt x="2736" y="9210"/>
                    <a:pt x="2736" y="9028"/>
                  </a:cubicBezTo>
                  <a:cubicBezTo>
                    <a:pt x="2736" y="7508"/>
                    <a:pt x="3982" y="6262"/>
                    <a:pt x="5532" y="6262"/>
                  </a:cubicBezTo>
                  <a:cubicBezTo>
                    <a:pt x="6140" y="6262"/>
                    <a:pt x="6718" y="6444"/>
                    <a:pt x="7174" y="6809"/>
                  </a:cubicBezTo>
                  <a:cubicBezTo>
                    <a:pt x="7174" y="6778"/>
                    <a:pt x="7174" y="6748"/>
                    <a:pt x="7174" y="6718"/>
                  </a:cubicBezTo>
                  <a:cubicBezTo>
                    <a:pt x="7174" y="5198"/>
                    <a:pt x="8420" y="3952"/>
                    <a:pt x="9970" y="3952"/>
                  </a:cubicBezTo>
                  <a:cubicBezTo>
                    <a:pt x="10852" y="3952"/>
                    <a:pt x="11642" y="4347"/>
                    <a:pt x="12128" y="4985"/>
                  </a:cubicBezTo>
                  <a:cubicBezTo>
                    <a:pt x="12523" y="4772"/>
                    <a:pt x="12949" y="4681"/>
                    <a:pt x="13405" y="4681"/>
                  </a:cubicBezTo>
                  <a:cubicBezTo>
                    <a:pt x="13557" y="4681"/>
                    <a:pt x="13709" y="4681"/>
                    <a:pt x="13861" y="4711"/>
                  </a:cubicBezTo>
                  <a:cubicBezTo>
                    <a:pt x="13861" y="4711"/>
                    <a:pt x="13861" y="4681"/>
                    <a:pt x="13861" y="4681"/>
                  </a:cubicBezTo>
                  <a:cubicBezTo>
                    <a:pt x="13861" y="3131"/>
                    <a:pt x="15107" y="1885"/>
                    <a:pt x="16657" y="1885"/>
                  </a:cubicBezTo>
                  <a:cubicBezTo>
                    <a:pt x="17204" y="1885"/>
                    <a:pt x="17751" y="2067"/>
                    <a:pt x="18177" y="2371"/>
                  </a:cubicBezTo>
                  <a:cubicBezTo>
                    <a:pt x="18785" y="973"/>
                    <a:pt x="20183" y="0"/>
                    <a:pt x="21794" y="0"/>
                  </a:cubicBezTo>
                  <a:cubicBezTo>
                    <a:pt x="23679" y="0"/>
                    <a:pt x="25259" y="1338"/>
                    <a:pt x="25654" y="3131"/>
                  </a:cubicBezTo>
                  <a:cubicBezTo>
                    <a:pt x="26019" y="2948"/>
                    <a:pt x="26445" y="2827"/>
                    <a:pt x="26870" y="2827"/>
                  </a:cubicBezTo>
                  <a:cubicBezTo>
                    <a:pt x="28177" y="2827"/>
                    <a:pt x="29302" y="3739"/>
                    <a:pt x="29575" y="4955"/>
                  </a:cubicBezTo>
                  <a:cubicBezTo>
                    <a:pt x="29940" y="4772"/>
                    <a:pt x="30366" y="4681"/>
                    <a:pt x="30822" y="4681"/>
                  </a:cubicBezTo>
                  <a:cubicBezTo>
                    <a:pt x="32129" y="4681"/>
                    <a:pt x="33223" y="5593"/>
                    <a:pt x="33527" y="6809"/>
                  </a:cubicBezTo>
                  <a:cubicBezTo>
                    <a:pt x="33922" y="6201"/>
                    <a:pt x="34621" y="5775"/>
                    <a:pt x="35411" y="5775"/>
                  </a:cubicBezTo>
                  <a:cubicBezTo>
                    <a:pt x="36658" y="5775"/>
                    <a:pt x="37661" y="6778"/>
                    <a:pt x="37661" y="7994"/>
                  </a:cubicBezTo>
                  <a:cubicBezTo>
                    <a:pt x="37661" y="8572"/>
                    <a:pt x="37448" y="9119"/>
                    <a:pt x="37083" y="9514"/>
                  </a:cubicBezTo>
                  <a:lnTo>
                    <a:pt x="39515" y="9514"/>
                  </a:lnTo>
                  <a:cubicBezTo>
                    <a:pt x="39880" y="9514"/>
                    <a:pt x="40184" y="9818"/>
                    <a:pt x="40184" y="10183"/>
                  </a:cubicBezTo>
                  <a:lnTo>
                    <a:pt x="40184" y="10183"/>
                  </a:lnTo>
                  <a:cubicBezTo>
                    <a:pt x="40184" y="10578"/>
                    <a:pt x="39880" y="10882"/>
                    <a:pt x="39515" y="10882"/>
                  </a:cubicBezTo>
                  <a:lnTo>
                    <a:pt x="699" y="10882"/>
                  </a:lnTo>
                  <a:cubicBezTo>
                    <a:pt x="335" y="10882"/>
                    <a:pt x="0" y="10578"/>
                    <a:pt x="0" y="10183"/>
                  </a:cubicBezTo>
                  <a:lnTo>
                    <a:pt x="0" y="10183"/>
                  </a:lnTo>
                  <a:cubicBezTo>
                    <a:pt x="0" y="9818"/>
                    <a:pt x="335" y="9514"/>
                    <a:pt x="699" y="9514"/>
                  </a:cubicBezTo>
                  <a:close/>
                  <a:moveTo>
                    <a:pt x="41399" y="9514"/>
                  </a:moveTo>
                  <a:lnTo>
                    <a:pt x="41430" y="9514"/>
                  </a:lnTo>
                  <a:cubicBezTo>
                    <a:pt x="41794" y="9514"/>
                    <a:pt x="42098" y="9818"/>
                    <a:pt x="42098" y="10183"/>
                  </a:cubicBezTo>
                  <a:lnTo>
                    <a:pt x="42098" y="10183"/>
                  </a:lnTo>
                  <a:cubicBezTo>
                    <a:pt x="42098" y="10578"/>
                    <a:pt x="41794" y="10882"/>
                    <a:pt x="41430" y="10882"/>
                  </a:cubicBezTo>
                  <a:lnTo>
                    <a:pt x="41399" y="10882"/>
                  </a:lnTo>
                  <a:cubicBezTo>
                    <a:pt x="41035" y="10882"/>
                    <a:pt x="40731" y="10578"/>
                    <a:pt x="40731" y="10183"/>
                  </a:cubicBezTo>
                  <a:lnTo>
                    <a:pt x="40731" y="10183"/>
                  </a:lnTo>
                  <a:cubicBezTo>
                    <a:pt x="40731" y="9818"/>
                    <a:pt x="41035" y="9514"/>
                    <a:pt x="41399" y="9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49"/>
            <p:cNvSpPr/>
            <p:nvPr/>
          </p:nvSpPr>
          <p:spPr>
            <a:xfrm>
              <a:off x="2414450" y="898475"/>
              <a:ext cx="657325" cy="230275"/>
            </a:xfrm>
            <a:custGeom>
              <a:rect b="b" l="l" r="r" t="t"/>
              <a:pathLst>
                <a:path extrusionOk="0" h="9211" w="26293">
                  <a:moveTo>
                    <a:pt x="1338" y="7539"/>
                  </a:moveTo>
                  <a:lnTo>
                    <a:pt x="2128" y="7539"/>
                  </a:lnTo>
                  <a:cubicBezTo>
                    <a:pt x="2371" y="7539"/>
                    <a:pt x="2554" y="7356"/>
                    <a:pt x="2554" y="7113"/>
                  </a:cubicBezTo>
                  <a:cubicBezTo>
                    <a:pt x="2554" y="6870"/>
                    <a:pt x="2402" y="6688"/>
                    <a:pt x="2128" y="6688"/>
                  </a:cubicBezTo>
                  <a:lnTo>
                    <a:pt x="0" y="6688"/>
                  </a:lnTo>
                  <a:cubicBezTo>
                    <a:pt x="31" y="5168"/>
                    <a:pt x="1277" y="3952"/>
                    <a:pt x="2766" y="3952"/>
                  </a:cubicBezTo>
                  <a:cubicBezTo>
                    <a:pt x="3648" y="3952"/>
                    <a:pt x="4438" y="4347"/>
                    <a:pt x="4955" y="4986"/>
                  </a:cubicBezTo>
                  <a:cubicBezTo>
                    <a:pt x="5320" y="4803"/>
                    <a:pt x="5775" y="4682"/>
                    <a:pt x="6231" y="4682"/>
                  </a:cubicBezTo>
                  <a:cubicBezTo>
                    <a:pt x="6383" y="4682"/>
                    <a:pt x="6535" y="4712"/>
                    <a:pt x="6657" y="4742"/>
                  </a:cubicBezTo>
                  <a:cubicBezTo>
                    <a:pt x="6657" y="4712"/>
                    <a:pt x="6657" y="4712"/>
                    <a:pt x="6657" y="4682"/>
                  </a:cubicBezTo>
                  <a:cubicBezTo>
                    <a:pt x="6657" y="3162"/>
                    <a:pt x="7903" y="1916"/>
                    <a:pt x="9453" y="1916"/>
                  </a:cubicBezTo>
                  <a:cubicBezTo>
                    <a:pt x="10031" y="1916"/>
                    <a:pt x="10548" y="2068"/>
                    <a:pt x="11004" y="2372"/>
                  </a:cubicBezTo>
                  <a:cubicBezTo>
                    <a:pt x="11611" y="973"/>
                    <a:pt x="12979" y="1"/>
                    <a:pt x="14621" y="1"/>
                  </a:cubicBezTo>
                  <a:cubicBezTo>
                    <a:pt x="16505" y="1"/>
                    <a:pt x="18086" y="1338"/>
                    <a:pt x="18450" y="3131"/>
                  </a:cubicBezTo>
                  <a:cubicBezTo>
                    <a:pt x="18846" y="2949"/>
                    <a:pt x="19241" y="2858"/>
                    <a:pt x="19697" y="2858"/>
                  </a:cubicBezTo>
                  <a:cubicBezTo>
                    <a:pt x="21004" y="2858"/>
                    <a:pt x="22098" y="3739"/>
                    <a:pt x="22402" y="4986"/>
                  </a:cubicBezTo>
                  <a:cubicBezTo>
                    <a:pt x="22767" y="4803"/>
                    <a:pt x="23192" y="4682"/>
                    <a:pt x="23618" y="4682"/>
                  </a:cubicBezTo>
                  <a:cubicBezTo>
                    <a:pt x="24894" y="4682"/>
                    <a:pt x="25958" y="5533"/>
                    <a:pt x="26293" y="6688"/>
                  </a:cubicBezTo>
                  <a:lnTo>
                    <a:pt x="14925" y="6688"/>
                  </a:lnTo>
                  <a:cubicBezTo>
                    <a:pt x="14681" y="6688"/>
                    <a:pt x="14499" y="6870"/>
                    <a:pt x="14499" y="7113"/>
                  </a:cubicBezTo>
                  <a:cubicBezTo>
                    <a:pt x="14499" y="7356"/>
                    <a:pt x="14681" y="7539"/>
                    <a:pt x="14925" y="7539"/>
                  </a:cubicBezTo>
                  <a:lnTo>
                    <a:pt x="18420" y="7539"/>
                  </a:lnTo>
                  <a:cubicBezTo>
                    <a:pt x="18876" y="7539"/>
                    <a:pt x="19271" y="7934"/>
                    <a:pt x="19271" y="8390"/>
                  </a:cubicBezTo>
                  <a:lnTo>
                    <a:pt x="19271" y="8390"/>
                  </a:lnTo>
                  <a:cubicBezTo>
                    <a:pt x="19271" y="8846"/>
                    <a:pt x="18876" y="9211"/>
                    <a:pt x="18420" y="9211"/>
                  </a:cubicBezTo>
                  <a:lnTo>
                    <a:pt x="1338" y="9211"/>
                  </a:lnTo>
                  <a:cubicBezTo>
                    <a:pt x="882" y="9211"/>
                    <a:pt x="517" y="8846"/>
                    <a:pt x="517" y="8390"/>
                  </a:cubicBezTo>
                  <a:lnTo>
                    <a:pt x="517" y="8390"/>
                  </a:lnTo>
                  <a:cubicBezTo>
                    <a:pt x="517" y="7934"/>
                    <a:pt x="882" y="7539"/>
                    <a:pt x="1338" y="7539"/>
                  </a:cubicBezTo>
                  <a:close/>
                  <a:moveTo>
                    <a:pt x="20852" y="7539"/>
                  </a:moveTo>
                  <a:cubicBezTo>
                    <a:pt x="20396" y="7539"/>
                    <a:pt x="20031" y="7934"/>
                    <a:pt x="20031" y="8390"/>
                  </a:cubicBezTo>
                  <a:lnTo>
                    <a:pt x="20031" y="8390"/>
                  </a:lnTo>
                  <a:cubicBezTo>
                    <a:pt x="20031" y="8846"/>
                    <a:pt x="20396" y="9211"/>
                    <a:pt x="20852" y="9211"/>
                  </a:cubicBezTo>
                  <a:lnTo>
                    <a:pt x="20882" y="9211"/>
                  </a:lnTo>
                  <a:cubicBezTo>
                    <a:pt x="21338" y="9211"/>
                    <a:pt x="21703" y="8846"/>
                    <a:pt x="21703" y="8390"/>
                  </a:cubicBezTo>
                  <a:lnTo>
                    <a:pt x="21703" y="8390"/>
                  </a:lnTo>
                  <a:cubicBezTo>
                    <a:pt x="21703" y="7934"/>
                    <a:pt x="21338" y="7539"/>
                    <a:pt x="20882" y="75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1" name="Google Shape;2511;p49"/>
          <p:cNvGrpSpPr/>
          <p:nvPr/>
        </p:nvGrpSpPr>
        <p:grpSpPr>
          <a:xfrm flipH="1" rot="-900065">
            <a:off x="-141363" y="4490512"/>
            <a:ext cx="695443" cy="572745"/>
            <a:chOff x="7315125" y="1121525"/>
            <a:chExt cx="1112525" cy="916100"/>
          </a:xfrm>
        </p:grpSpPr>
        <p:sp>
          <p:nvSpPr>
            <p:cNvPr id="2512" name="Google Shape;2512;p49"/>
            <p:cNvSpPr/>
            <p:nvPr/>
          </p:nvSpPr>
          <p:spPr>
            <a:xfrm>
              <a:off x="7315125" y="1121525"/>
              <a:ext cx="1112525" cy="792675"/>
            </a:xfrm>
            <a:custGeom>
              <a:rect b="b" l="l" r="r" t="t"/>
              <a:pathLst>
                <a:path extrusionOk="0" h="31707" w="44501">
                  <a:moveTo>
                    <a:pt x="21718" y="1"/>
                  </a:moveTo>
                  <a:cubicBezTo>
                    <a:pt x="16027" y="1"/>
                    <a:pt x="10701" y="509"/>
                    <a:pt x="7873" y="989"/>
                  </a:cubicBezTo>
                  <a:cubicBezTo>
                    <a:pt x="1" y="2326"/>
                    <a:pt x="2037" y="13816"/>
                    <a:pt x="1733" y="22084"/>
                  </a:cubicBezTo>
                  <a:cubicBezTo>
                    <a:pt x="1449" y="29752"/>
                    <a:pt x="13758" y="31707"/>
                    <a:pt x="24263" y="31707"/>
                  </a:cubicBezTo>
                  <a:cubicBezTo>
                    <a:pt x="29497" y="31707"/>
                    <a:pt x="34283" y="31221"/>
                    <a:pt x="36840" y="30716"/>
                  </a:cubicBezTo>
                  <a:cubicBezTo>
                    <a:pt x="44500" y="29166"/>
                    <a:pt x="44135" y="17676"/>
                    <a:pt x="43558" y="7889"/>
                  </a:cubicBezTo>
                  <a:cubicBezTo>
                    <a:pt x="43188" y="1617"/>
                    <a:pt x="31872" y="1"/>
                    <a:pt x="21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49"/>
            <p:cNvSpPr/>
            <p:nvPr/>
          </p:nvSpPr>
          <p:spPr>
            <a:xfrm>
              <a:off x="7815150" y="1808100"/>
              <a:ext cx="177825" cy="229525"/>
            </a:xfrm>
            <a:custGeom>
              <a:rect b="b" l="l" r="r" t="t"/>
              <a:pathLst>
                <a:path extrusionOk="0" h="9181" w="7113">
                  <a:moveTo>
                    <a:pt x="5016" y="1"/>
                  </a:moveTo>
                  <a:lnTo>
                    <a:pt x="0" y="943"/>
                  </a:lnTo>
                  <a:cubicBezTo>
                    <a:pt x="0" y="943"/>
                    <a:pt x="2888" y="9180"/>
                    <a:pt x="5016" y="9180"/>
                  </a:cubicBezTo>
                  <a:cubicBezTo>
                    <a:pt x="7113" y="9180"/>
                    <a:pt x="5016" y="1"/>
                    <a:pt x="5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4" name="Google Shape;2514;p49"/>
          <p:cNvSpPr txBox="1"/>
          <p:nvPr/>
        </p:nvSpPr>
        <p:spPr>
          <a:xfrm>
            <a:off x="495700" y="1558398"/>
            <a:ext cx="7272000" cy="2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Engage with entertainment of choice and learn from the interactive lesson.</a:t>
            </a:r>
            <a:endParaRPr sz="2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50"/>
          <p:cNvSpPr txBox="1"/>
          <p:nvPr>
            <p:ph type="title"/>
          </p:nvPr>
        </p:nvSpPr>
        <p:spPr>
          <a:xfrm>
            <a:off x="549625" y="83781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Moderate Task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520" name="Google Shape;2520;p50"/>
          <p:cNvGrpSpPr/>
          <p:nvPr/>
        </p:nvGrpSpPr>
        <p:grpSpPr>
          <a:xfrm flipH="1">
            <a:off x="4111367" y="1382463"/>
            <a:ext cx="1052475" cy="335125"/>
            <a:chOff x="2293625" y="793625"/>
            <a:chExt cx="1052475" cy="335125"/>
          </a:xfrm>
        </p:grpSpPr>
        <p:sp>
          <p:nvSpPr>
            <p:cNvPr id="2521" name="Google Shape;2521;p50"/>
            <p:cNvSpPr/>
            <p:nvPr/>
          </p:nvSpPr>
          <p:spPr>
            <a:xfrm>
              <a:off x="2293625" y="793625"/>
              <a:ext cx="1052475" cy="272050"/>
            </a:xfrm>
            <a:custGeom>
              <a:rect b="b" l="l" r="r" t="t"/>
              <a:pathLst>
                <a:path extrusionOk="0" h="10882" w="42099">
                  <a:moveTo>
                    <a:pt x="699" y="9514"/>
                  </a:moveTo>
                  <a:lnTo>
                    <a:pt x="2797" y="9514"/>
                  </a:lnTo>
                  <a:cubicBezTo>
                    <a:pt x="2766" y="9392"/>
                    <a:pt x="2736" y="9210"/>
                    <a:pt x="2736" y="9028"/>
                  </a:cubicBezTo>
                  <a:cubicBezTo>
                    <a:pt x="2736" y="7508"/>
                    <a:pt x="3982" y="6262"/>
                    <a:pt x="5532" y="6262"/>
                  </a:cubicBezTo>
                  <a:cubicBezTo>
                    <a:pt x="6140" y="6262"/>
                    <a:pt x="6718" y="6444"/>
                    <a:pt x="7174" y="6809"/>
                  </a:cubicBezTo>
                  <a:cubicBezTo>
                    <a:pt x="7174" y="6778"/>
                    <a:pt x="7174" y="6748"/>
                    <a:pt x="7174" y="6718"/>
                  </a:cubicBezTo>
                  <a:cubicBezTo>
                    <a:pt x="7174" y="5198"/>
                    <a:pt x="8420" y="3952"/>
                    <a:pt x="9970" y="3952"/>
                  </a:cubicBezTo>
                  <a:cubicBezTo>
                    <a:pt x="10852" y="3952"/>
                    <a:pt x="11642" y="4347"/>
                    <a:pt x="12128" y="4985"/>
                  </a:cubicBezTo>
                  <a:cubicBezTo>
                    <a:pt x="12523" y="4772"/>
                    <a:pt x="12949" y="4681"/>
                    <a:pt x="13405" y="4681"/>
                  </a:cubicBezTo>
                  <a:cubicBezTo>
                    <a:pt x="13557" y="4681"/>
                    <a:pt x="13709" y="4681"/>
                    <a:pt x="13861" y="4711"/>
                  </a:cubicBezTo>
                  <a:cubicBezTo>
                    <a:pt x="13861" y="4711"/>
                    <a:pt x="13861" y="4681"/>
                    <a:pt x="13861" y="4681"/>
                  </a:cubicBezTo>
                  <a:cubicBezTo>
                    <a:pt x="13861" y="3131"/>
                    <a:pt x="15107" y="1885"/>
                    <a:pt x="16657" y="1885"/>
                  </a:cubicBezTo>
                  <a:cubicBezTo>
                    <a:pt x="17204" y="1885"/>
                    <a:pt x="17751" y="2067"/>
                    <a:pt x="18177" y="2371"/>
                  </a:cubicBezTo>
                  <a:cubicBezTo>
                    <a:pt x="18785" y="973"/>
                    <a:pt x="20183" y="0"/>
                    <a:pt x="21794" y="0"/>
                  </a:cubicBezTo>
                  <a:cubicBezTo>
                    <a:pt x="23679" y="0"/>
                    <a:pt x="25259" y="1338"/>
                    <a:pt x="25654" y="3131"/>
                  </a:cubicBezTo>
                  <a:cubicBezTo>
                    <a:pt x="26019" y="2948"/>
                    <a:pt x="26445" y="2827"/>
                    <a:pt x="26870" y="2827"/>
                  </a:cubicBezTo>
                  <a:cubicBezTo>
                    <a:pt x="28177" y="2827"/>
                    <a:pt x="29302" y="3739"/>
                    <a:pt x="29575" y="4955"/>
                  </a:cubicBezTo>
                  <a:cubicBezTo>
                    <a:pt x="29940" y="4772"/>
                    <a:pt x="30366" y="4681"/>
                    <a:pt x="30822" y="4681"/>
                  </a:cubicBezTo>
                  <a:cubicBezTo>
                    <a:pt x="32129" y="4681"/>
                    <a:pt x="33223" y="5593"/>
                    <a:pt x="33527" y="6809"/>
                  </a:cubicBezTo>
                  <a:cubicBezTo>
                    <a:pt x="33922" y="6201"/>
                    <a:pt x="34621" y="5775"/>
                    <a:pt x="35411" y="5775"/>
                  </a:cubicBezTo>
                  <a:cubicBezTo>
                    <a:pt x="36658" y="5775"/>
                    <a:pt x="37661" y="6778"/>
                    <a:pt x="37661" y="7994"/>
                  </a:cubicBezTo>
                  <a:cubicBezTo>
                    <a:pt x="37661" y="8572"/>
                    <a:pt x="37448" y="9119"/>
                    <a:pt x="37083" y="9514"/>
                  </a:cubicBezTo>
                  <a:lnTo>
                    <a:pt x="39515" y="9514"/>
                  </a:lnTo>
                  <a:cubicBezTo>
                    <a:pt x="39880" y="9514"/>
                    <a:pt x="40184" y="9818"/>
                    <a:pt x="40184" y="10183"/>
                  </a:cubicBezTo>
                  <a:lnTo>
                    <a:pt x="40184" y="10183"/>
                  </a:lnTo>
                  <a:cubicBezTo>
                    <a:pt x="40184" y="10578"/>
                    <a:pt x="39880" y="10882"/>
                    <a:pt x="39515" y="10882"/>
                  </a:cubicBezTo>
                  <a:lnTo>
                    <a:pt x="699" y="10882"/>
                  </a:lnTo>
                  <a:cubicBezTo>
                    <a:pt x="335" y="10882"/>
                    <a:pt x="0" y="10578"/>
                    <a:pt x="0" y="10183"/>
                  </a:cubicBezTo>
                  <a:lnTo>
                    <a:pt x="0" y="10183"/>
                  </a:lnTo>
                  <a:cubicBezTo>
                    <a:pt x="0" y="9818"/>
                    <a:pt x="335" y="9514"/>
                    <a:pt x="699" y="9514"/>
                  </a:cubicBezTo>
                  <a:close/>
                  <a:moveTo>
                    <a:pt x="41399" y="9514"/>
                  </a:moveTo>
                  <a:lnTo>
                    <a:pt x="41430" y="9514"/>
                  </a:lnTo>
                  <a:cubicBezTo>
                    <a:pt x="41794" y="9514"/>
                    <a:pt x="42098" y="9818"/>
                    <a:pt x="42098" y="10183"/>
                  </a:cubicBezTo>
                  <a:lnTo>
                    <a:pt x="42098" y="10183"/>
                  </a:lnTo>
                  <a:cubicBezTo>
                    <a:pt x="42098" y="10578"/>
                    <a:pt x="41794" y="10882"/>
                    <a:pt x="41430" y="10882"/>
                  </a:cubicBezTo>
                  <a:lnTo>
                    <a:pt x="41399" y="10882"/>
                  </a:lnTo>
                  <a:cubicBezTo>
                    <a:pt x="41035" y="10882"/>
                    <a:pt x="40731" y="10578"/>
                    <a:pt x="40731" y="10183"/>
                  </a:cubicBezTo>
                  <a:lnTo>
                    <a:pt x="40731" y="10183"/>
                  </a:lnTo>
                  <a:cubicBezTo>
                    <a:pt x="40731" y="9818"/>
                    <a:pt x="41035" y="9514"/>
                    <a:pt x="41399" y="9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50"/>
            <p:cNvSpPr/>
            <p:nvPr/>
          </p:nvSpPr>
          <p:spPr>
            <a:xfrm>
              <a:off x="2414450" y="898475"/>
              <a:ext cx="657325" cy="230275"/>
            </a:xfrm>
            <a:custGeom>
              <a:rect b="b" l="l" r="r" t="t"/>
              <a:pathLst>
                <a:path extrusionOk="0" h="9211" w="26293">
                  <a:moveTo>
                    <a:pt x="1338" y="7539"/>
                  </a:moveTo>
                  <a:lnTo>
                    <a:pt x="2128" y="7539"/>
                  </a:lnTo>
                  <a:cubicBezTo>
                    <a:pt x="2371" y="7539"/>
                    <a:pt x="2554" y="7356"/>
                    <a:pt x="2554" y="7113"/>
                  </a:cubicBezTo>
                  <a:cubicBezTo>
                    <a:pt x="2554" y="6870"/>
                    <a:pt x="2402" y="6688"/>
                    <a:pt x="2128" y="6688"/>
                  </a:cubicBezTo>
                  <a:lnTo>
                    <a:pt x="0" y="6688"/>
                  </a:lnTo>
                  <a:cubicBezTo>
                    <a:pt x="31" y="5168"/>
                    <a:pt x="1277" y="3952"/>
                    <a:pt x="2766" y="3952"/>
                  </a:cubicBezTo>
                  <a:cubicBezTo>
                    <a:pt x="3648" y="3952"/>
                    <a:pt x="4438" y="4347"/>
                    <a:pt x="4955" y="4986"/>
                  </a:cubicBezTo>
                  <a:cubicBezTo>
                    <a:pt x="5320" y="4803"/>
                    <a:pt x="5775" y="4682"/>
                    <a:pt x="6231" y="4682"/>
                  </a:cubicBezTo>
                  <a:cubicBezTo>
                    <a:pt x="6383" y="4682"/>
                    <a:pt x="6535" y="4712"/>
                    <a:pt x="6657" y="4742"/>
                  </a:cubicBezTo>
                  <a:cubicBezTo>
                    <a:pt x="6657" y="4712"/>
                    <a:pt x="6657" y="4712"/>
                    <a:pt x="6657" y="4682"/>
                  </a:cubicBezTo>
                  <a:cubicBezTo>
                    <a:pt x="6657" y="3162"/>
                    <a:pt x="7903" y="1916"/>
                    <a:pt x="9453" y="1916"/>
                  </a:cubicBezTo>
                  <a:cubicBezTo>
                    <a:pt x="10031" y="1916"/>
                    <a:pt x="10548" y="2068"/>
                    <a:pt x="11004" y="2372"/>
                  </a:cubicBezTo>
                  <a:cubicBezTo>
                    <a:pt x="11611" y="973"/>
                    <a:pt x="12979" y="1"/>
                    <a:pt x="14621" y="1"/>
                  </a:cubicBezTo>
                  <a:cubicBezTo>
                    <a:pt x="16505" y="1"/>
                    <a:pt x="18086" y="1338"/>
                    <a:pt x="18450" y="3131"/>
                  </a:cubicBezTo>
                  <a:cubicBezTo>
                    <a:pt x="18846" y="2949"/>
                    <a:pt x="19241" y="2858"/>
                    <a:pt x="19697" y="2858"/>
                  </a:cubicBezTo>
                  <a:cubicBezTo>
                    <a:pt x="21004" y="2858"/>
                    <a:pt x="22098" y="3739"/>
                    <a:pt x="22402" y="4986"/>
                  </a:cubicBezTo>
                  <a:cubicBezTo>
                    <a:pt x="22767" y="4803"/>
                    <a:pt x="23192" y="4682"/>
                    <a:pt x="23618" y="4682"/>
                  </a:cubicBezTo>
                  <a:cubicBezTo>
                    <a:pt x="24894" y="4682"/>
                    <a:pt x="25958" y="5533"/>
                    <a:pt x="26293" y="6688"/>
                  </a:cubicBezTo>
                  <a:lnTo>
                    <a:pt x="14925" y="6688"/>
                  </a:lnTo>
                  <a:cubicBezTo>
                    <a:pt x="14681" y="6688"/>
                    <a:pt x="14499" y="6870"/>
                    <a:pt x="14499" y="7113"/>
                  </a:cubicBezTo>
                  <a:cubicBezTo>
                    <a:pt x="14499" y="7356"/>
                    <a:pt x="14681" y="7539"/>
                    <a:pt x="14925" y="7539"/>
                  </a:cubicBezTo>
                  <a:lnTo>
                    <a:pt x="18420" y="7539"/>
                  </a:lnTo>
                  <a:cubicBezTo>
                    <a:pt x="18876" y="7539"/>
                    <a:pt x="19271" y="7934"/>
                    <a:pt x="19271" y="8390"/>
                  </a:cubicBezTo>
                  <a:lnTo>
                    <a:pt x="19271" y="8390"/>
                  </a:lnTo>
                  <a:cubicBezTo>
                    <a:pt x="19271" y="8846"/>
                    <a:pt x="18876" y="9211"/>
                    <a:pt x="18420" y="9211"/>
                  </a:cubicBezTo>
                  <a:lnTo>
                    <a:pt x="1338" y="9211"/>
                  </a:lnTo>
                  <a:cubicBezTo>
                    <a:pt x="882" y="9211"/>
                    <a:pt x="517" y="8846"/>
                    <a:pt x="517" y="8390"/>
                  </a:cubicBezTo>
                  <a:lnTo>
                    <a:pt x="517" y="8390"/>
                  </a:lnTo>
                  <a:cubicBezTo>
                    <a:pt x="517" y="7934"/>
                    <a:pt x="882" y="7539"/>
                    <a:pt x="1338" y="7539"/>
                  </a:cubicBezTo>
                  <a:close/>
                  <a:moveTo>
                    <a:pt x="20852" y="7539"/>
                  </a:moveTo>
                  <a:cubicBezTo>
                    <a:pt x="20396" y="7539"/>
                    <a:pt x="20031" y="7934"/>
                    <a:pt x="20031" y="8390"/>
                  </a:cubicBezTo>
                  <a:lnTo>
                    <a:pt x="20031" y="8390"/>
                  </a:lnTo>
                  <a:cubicBezTo>
                    <a:pt x="20031" y="8846"/>
                    <a:pt x="20396" y="9211"/>
                    <a:pt x="20852" y="9211"/>
                  </a:cubicBezTo>
                  <a:lnTo>
                    <a:pt x="20882" y="9211"/>
                  </a:lnTo>
                  <a:cubicBezTo>
                    <a:pt x="21338" y="9211"/>
                    <a:pt x="21703" y="8846"/>
                    <a:pt x="21703" y="8390"/>
                  </a:cubicBezTo>
                  <a:lnTo>
                    <a:pt x="21703" y="8390"/>
                  </a:lnTo>
                  <a:cubicBezTo>
                    <a:pt x="21703" y="7934"/>
                    <a:pt x="21338" y="7539"/>
                    <a:pt x="20882" y="75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3" name="Google Shape;2523;p50"/>
          <p:cNvSpPr txBox="1"/>
          <p:nvPr/>
        </p:nvSpPr>
        <p:spPr>
          <a:xfrm>
            <a:off x="549625" y="1589572"/>
            <a:ext cx="7255800" cy="29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Review previously seen material through in-app practice. </a:t>
            </a:r>
            <a:endParaRPr sz="2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8" name="Google Shape;2528;p51"/>
          <p:cNvGrpSpPr/>
          <p:nvPr/>
        </p:nvGrpSpPr>
        <p:grpSpPr>
          <a:xfrm>
            <a:off x="825253" y="2682667"/>
            <a:ext cx="7497187" cy="3197959"/>
            <a:chOff x="774567" y="3920787"/>
            <a:chExt cx="3555360" cy="1969672"/>
          </a:xfrm>
        </p:grpSpPr>
        <p:grpSp>
          <p:nvGrpSpPr>
            <p:cNvPr id="2529" name="Google Shape;2529;p51"/>
            <p:cNvGrpSpPr/>
            <p:nvPr/>
          </p:nvGrpSpPr>
          <p:grpSpPr>
            <a:xfrm>
              <a:off x="1305558" y="4039600"/>
              <a:ext cx="554522" cy="1551488"/>
              <a:chOff x="-1044450" y="1559250"/>
              <a:chExt cx="1313100" cy="3673900"/>
            </a:xfrm>
          </p:grpSpPr>
          <p:sp>
            <p:nvSpPr>
              <p:cNvPr id="2530" name="Google Shape;2530;p51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51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51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51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51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5" name="Google Shape;2535;p51"/>
            <p:cNvGrpSpPr/>
            <p:nvPr/>
          </p:nvGrpSpPr>
          <p:grpSpPr>
            <a:xfrm>
              <a:off x="1816552" y="3920787"/>
              <a:ext cx="554522" cy="1757190"/>
              <a:chOff x="689500" y="2924525"/>
              <a:chExt cx="1313100" cy="4161000"/>
            </a:xfrm>
          </p:grpSpPr>
          <p:sp>
            <p:nvSpPr>
              <p:cNvPr id="2536" name="Google Shape;2536;p51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51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51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51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51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1" name="Google Shape;2541;p51"/>
            <p:cNvGrpSpPr/>
            <p:nvPr/>
          </p:nvGrpSpPr>
          <p:grpSpPr>
            <a:xfrm>
              <a:off x="2335054" y="4089760"/>
              <a:ext cx="554522" cy="1757190"/>
              <a:chOff x="689500" y="2924525"/>
              <a:chExt cx="1313100" cy="4161000"/>
            </a:xfrm>
          </p:grpSpPr>
          <p:sp>
            <p:nvSpPr>
              <p:cNvPr id="2542" name="Google Shape;2542;p51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3" name="Google Shape;2543;p51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51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51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51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7" name="Google Shape;2547;p51"/>
            <p:cNvGrpSpPr/>
            <p:nvPr/>
          </p:nvGrpSpPr>
          <p:grpSpPr>
            <a:xfrm>
              <a:off x="2769660" y="4236094"/>
              <a:ext cx="554522" cy="1551488"/>
              <a:chOff x="-1044450" y="1559250"/>
              <a:chExt cx="1313100" cy="3673900"/>
            </a:xfrm>
          </p:grpSpPr>
          <p:sp>
            <p:nvSpPr>
              <p:cNvPr id="2548" name="Google Shape;2548;p51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51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51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51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51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3" name="Google Shape;2553;p51"/>
            <p:cNvGrpSpPr/>
            <p:nvPr/>
          </p:nvGrpSpPr>
          <p:grpSpPr>
            <a:xfrm>
              <a:off x="3266958" y="4126465"/>
              <a:ext cx="554522" cy="1551488"/>
              <a:chOff x="-1044450" y="1559250"/>
              <a:chExt cx="1313100" cy="3673900"/>
            </a:xfrm>
          </p:grpSpPr>
          <p:sp>
            <p:nvSpPr>
              <p:cNvPr id="2554" name="Google Shape;2554;p51"/>
              <p:cNvSpPr/>
              <p:nvPr/>
            </p:nvSpPr>
            <p:spPr>
              <a:xfrm>
                <a:off x="-1044450" y="1559250"/>
                <a:ext cx="1313100" cy="2962625"/>
              </a:xfrm>
              <a:custGeom>
                <a:rect b="b" l="l" r="r" t="t"/>
                <a:pathLst>
                  <a:path extrusionOk="0" h="118505" w="52524">
                    <a:moveTo>
                      <a:pt x="26262" y="0"/>
                    </a:moveTo>
                    <a:cubicBezTo>
                      <a:pt x="24856" y="0"/>
                      <a:pt x="23450" y="737"/>
                      <a:pt x="22554" y="2211"/>
                    </a:cubicBezTo>
                    <a:cubicBezTo>
                      <a:pt x="15320" y="14157"/>
                      <a:pt x="0" y="43884"/>
                      <a:pt x="0" y="81665"/>
                    </a:cubicBezTo>
                    <a:cubicBezTo>
                      <a:pt x="0" y="100967"/>
                      <a:pt x="10426" y="118505"/>
                      <a:pt x="26262" y="118505"/>
                    </a:cubicBezTo>
                    <a:cubicBezTo>
                      <a:pt x="42098" y="118505"/>
                      <a:pt x="52524" y="100967"/>
                      <a:pt x="52524" y="81665"/>
                    </a:cubicBezTo>
                    <a:cubicBezTo>
                      <a:pt x="52524" y="43884"/>
                      <a:pt x="37205" y="14157"/>
                      <a:pt x="29970" y="2211"/>
                    </a:cubicBezTo>
                    <a:cubicBezTo>
                      <a:pt x="29074" y="737"/>
                      <a:pt x="27668" y="0"/>
                      <a:pt x="26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51"/>
              <p:cNvSpPr/>
              <p:nvPr/>
            </p:nvSpPr>
            <p:spPr>
              <a:xfrm>
                <a:off x="-401600" y="2017275"/>
                <a:ext cx="28150" cy="3215875"/>
              </a:xfrm>
              <a:custGeom>
                <a:rect b="b" l="l" r="r" t="t"/>
                <a:pathLst>
                  <a:path extrusionOk="0" h="128635" w="1126">
                    <a:moveTo>
                      <a:pt x="1" y="0"/>
                    </a:moveTo>
                    <a:lnTo>
                      <a:pt x="1" y="128634"/>
                    </a:lnTo>
                    <a:lnTo>
                      <a:pt x="1126" y="128634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51"/>
              <p:cNvSpPr/>
              <p:nvPr/>
            </p:nvSpPr>
            <p:spPr>
              <a:xfrm>
                <a:off x="-400825" y="2511950"/>
                <a:ext cx="158850" cy="290300"/>
              </a:xfrm>
              <a:custGeom>
                <a:rect b="b" l="l" r="r" t="t"/>
                <a:pathLst>
                  <a:path extrusionOk="0" h="11612" w="6354">
                    <a:moveTo>
                      <a:pt x="5350" y="1"/>
                    </a:moveTo>
                    <a:lnTo>
                      <a:pt x="0" y="11125"/>
                    </a:lnTo>
                    <a:lnTo>
                      <a:pt x="1034" y="11612"/>
                    </a:lnTo>
                    <a:lnTo>
                      <a:pt x="6353" y="487"/>
                    </a:lnTo>
                    <a:lnTo>
                      <a:pt x="53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51"/>
              <p:cNvSpPr/>
              <p:nvPr/>
            </p:nvSpPr>
            <p:spPr>
              <a:xfrm>
                <a:off x="-556600" y="2790075"/>
                <a:ext cx="181625" cy="326775"/>
              </a:xfrm>
              <a:custGeom>
                <a:rect b="b" l="l" r="r" t="t"/>
                <a:pathLst>
                  <a:path extrusionOk="0" h="13071" w="7265">
                    <a:moveTo>
                      <a:pt x="1003" y="0"/>
                    </a:moveTo>
                    <a:lnTo>
                      <a:pt x="0" y="487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51"/>
              <p:cNvSpPr/>
              <p:nvPr/>
            </p:nvSpPr>
            <p:spPr>
              <a:xfrm>
                <a:off x="-398550" y="33873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1" y="20153"/>
                    </a:lnTo>
                    <a:lnTo>
                      <a:pt x="882" y="20852"/>
                    </a:lnTo>
                    <a:lnTo>
                      <a:pt x="16992" y="730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9" name="Google Shape;2559;p51"/>
            <p:cNvGrpSpPr/>
            <p:nvPr/>
          </p:nvGrpSpPr>
          <p:grpSpPr>
            <a:xfrm>
              <a:off x="3775404" y="4133269"/>
              <a:ext cx="554522" cy="1757190"/>
              <a:chOff x="689500" y="2924525"/>
              <a:chExt cx="1313100" cy="4161000"/>
            </a:xfrm>
          </p:grpSpPr>
          <p:sp>
            <p:nvSpPr>
              <p:cNvPr id="2560" name="Google Shape;2560;p51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51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51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51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51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5" name="Google Shape;2565;p51"/>
            <p:cNvGrpSpPr/>
            <p:nvPr/>
          </p:nvGrpSpPr>
          <p:grpSpPr>
            <a:xfrm>
              <a:off x="774567" y="4039594"/>
              <a:ext cx="554522" cy="1757190"/>
              <a:chOff x="689500" y="2924525"/>
              <a:chExt cx="1313100" cy="4161000"/>
            </a:xfrm>
          </p:grpSpPr>
          <p:sp>
            <p:nvSpPr>
              <p:cNvPr id="2566" name="Google Shape;2566;p51"/>
              <p:cNvSpPr/>
              <p:nvPr/>
            </p:nvSpPr>
            <p:spPr>
              <a:xfrm>
                <a:off x="689500" y="2924525"/>
                <a:ext cx="1313100" cy="2962650"/>
              </a:xfrm>
              <a:custGeom>
                <a:rect b="b" l="l" r="r" t="t"/>
                <a:pathLst>
                  <a:path extrusionOk="0" h="118506" w="52524">
                    <a:moveTo>
                      <a:pt x="26262" y="1"/>
                    </a:moveTo>
                    <a:cubicBezTo>
                      <a:pt x="24856" y="1"/>
                      <a:pt x="23450" y="738"/>
                      <a:pt x="22554" y="2212"/>
                    </a:cubicBezTo>
                    <a:cubicBezTo>
                      <a:pt x="15319" y="14158"/>
                      <a:pt x="0" y="43854"/>
                      <a:pt x="0" y="81666"/>
                    </a:cubicBezTo>
                    <a:cubicBezTo>
                      <a:pt x="0" y="100967"/>
                      <a:pt x="10426" y="118506"/>
                      <a:pt x="26262" y="118506"/>
                    </a:cubicBezTo>
                    <a:cubicBezTo>
                      <a:pt x="42098" y="118506"/>
                      <a:pt x="52524" y="100967"/>
                      <a:pt x="52524" y="81666"/>
                    </a:cubicBezTo>
                    <a:cubicBezTo>
                      <a:pt x="52524" y="43854"/>
                      <a:pt x="37204" y="14158"/>
                      <a:pt x="29970" y="2212"/>
                    </a:cubicBezTo>
                    <a:cubicBezTo>
                      <a:pt x="29074" y="738"/>
                      <a:pt x="27668" y="1"/>
                      <a:pt x="26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51"/>
              <p:cNvSpPr/>
              <p:nvPr/>
            </p:nvSpPr>
            <p:spPr>
              <a:xfrm>
                <a:off x="1331600" y="3381800"/>
                <a:ext cx="28150" cy="3703725"/>
              </a:xfrm>
              <a:custGeom>
                <a:rect b="b" l="l" r="r" t="t"/>
                <a:pathLst>
                  <a:path extrusionOk="0" h="148149" w="1126">
                    <a:moveTo>
                      <a:pt x="0" y="0"/>
                    </a:moveTo>
                    <a:lnTo>
                      <a:pt x="0" y="148148"/>
                    </a:lnTo>
                    <a:lnTo>
                      <a:pt x="1125" y="148148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51"/>
              <p:cNvSpPr/>
              <p:nvPr/>
            </p:nvSpPr>
            <p:spPr>
              <a:xfrm>
                <a:off x="1333125" y="3877250"/>
                <a:ext cx="158825" cy="290300"/>
              </a:xfrm>
              <a:custGeom>
                <a:rect b="b" l="l" r="r" t="t"/>
                <a:pathLst>
                  <a:path extrusionOk="0" h="11612" w="6353">
                    <a:moveTo>
                      <a:pt x="5319" y="0"/>
                    </a:moveTo>
                    <a:lnTo>
                      <a:pt x="0" y="11125"/>
                    </a:lnTo>
                    <a:lnTo>
                      <a:pt x="1003" y="11611"/>
                    </a:lnTo>
                    <a:lnTo>
                      <a:pt x="6353" y="487"/>
                    </a:lnTo>
                    <a:lnTo>
                      <a:pt x="531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51"/>
              <p:cNvSpPr/>
              <p:nvPr/>
            </p:nvSpPr>
            <p:spPr>
              <a:xfrm>
                <a:off x="1176575" y="4155375"/>
                <a:ext cx="181650" cy="326775"/>
              </a:xfrm>
              <a:custGeom>
                <a:rect b="b" l="l" r="r" t="t"/>
                <a:pathLst>
                  <a:path extrusionOk="0" h="13071" w="7266">
                    <a:moveTo>
                      <a:pt x="1034" y="0"/>
                    </a:moveTo>
                    <a:lnTo>
                      <a:pt x="1" y="486"/>
                    </a:lnTo>
                    <a:lnTo>
                      <a:pt x="6262" y="13070"/>
                    </a:lnTo>
                    <a:lnTo>
                      <a:pt x="7265" y="1258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51"/>
              <p:cNvSpPr/>
              <p:nvPr/>
            </p:nvSpPr>
            <p:spPr>
              <a:xfrm>
                <a:off x="1335400" y="4752650"/>
                <a:ext cx="424800" cy="521300"/>
              </a:xfrm>
              <a:custGeom>
                <a:rect b="b" l="l" r="r" t="t"/>
                <a:pathLst>
                  <a:path extrusionOk="0" h="20852" w="16992">
                    <a:moveTo>
                      <a:pt x="16110" y="0"/>
                    </a:moveTo>
                    <a:lnTo>
                      <a:pt x="0" y="20152"/>
                    </a:lnTo>
                    <a:lnTo>
                      <a:pt x="882" y="20851"/>
                    </a:lnTo>
                    <a:lnTo>
                      <a:pt x="16992" y="699"/>
                    </a:lnTo>
                    <a:lnTo>
                      <a:pt x="161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71" name="Google Shape;2571;p51"/>
          <p:cNvSpPr txBox="1"/>
          <p:nvPr>
            <p:ph idx="4294967295" type="title"/>
          </p:nvPr>
        </p:nvSpPr>
        <p:spPr>
          <a:xfrm>
            <a:off x="604950" y="9482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Complex</a:t>
            </a:r>
            <a:r>
              <a:rPr lang="en">
                <a:solidFill>
                  <a:schemeClr val="lt1"/>
                </a:solidFill>
              </a:rPr>
              <a:t> Task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572" name="Google Shape;2572;p51"/>
          <p:cNvGrpSpPr/>
          <p:nvPr/>
        </p:nvGrpSpPr>
        <p:grpSpPr>
          <a:xfrm flipH="1">
            <a:off x="4154992" y="1515688"/>
            <a:ext cx="1052475" cy="335125"/>
            <a:chOff x="2293625" y="793625"/>
            <a:chExt cx="1052475" cy="335125"/>
          </a:xfrm>
        </p:grpSpPr>
        <p:sp>
          <p:nvSpPr>
            <p:cNvPr id="2573" name="Google Shape;2573;p51"/>
            <p:cNvSpPr/>
            <p:nvPr/>
          </p:nvSpPr>
          <p:spPr>
            <a:xfrm>
              <a:off x="2293625" y="793625"/>
              <a:ext cx="1052475" cy="272050"/>
            </a:xfrm>
            <a:custGeom>
              <a:rect b="b" l="l" r="r" t="t"/>
              <a:pathLst>
                <a:path extrusionOk="0" h="10882" w="42099">
                  <a:moveTo>
                    <a:pt x="699" y="9514"/>
                  </a:moveTo>
                  <a:lnTo>
                    <a:pt x="2797" y="9514"/>
                  </a:lnTo>
                  <a:cubicBezTo>
                    <a:pt x="2766" y="9392"/>
                    <a:pt x="2736" y="9210"/>
                    <a:pt x="2736" y="9028"/>
                  </a:cubicBezTo>
                  <a:cubicBezTo>
                    <a:pt x="2736" y="7508"/>
                    <a:pt x="3982" y="6262"/>
                    <a:pt x="5532" y="6262"/>
                  </a:cubicBezTo>
                  <a:cubicBezTo>
                    <a:pt x="6140" y="6262"/>
                    <a:pt x="6718" y="6444"/>
                    <a:pt x="7174" y="6809"/>
                  </a:cubicBezTo>
                  <a:cubicBezTo>
                    <a:pt x="7174" y="6778"/>
                    <a:pt x="7174" y="6748"/>
                    <a:pt x="7174" y="6718"/>
                  </a:cubicBezTo>
                  <a:cubicBezTo>
                    <a:pt x="7174" y="5198"/>
                    <a:pt x="8420" y="3952"/>
                    <a:pt x="9970" y="3952"/>
                  </a:cubicBezTo>
                  <a:cubicBezTo>
                    <a:pt x="10852" y="3952"/>
                    <a:pt x="11642" y="4347"/>
                    <a:pt x="12128" y="4985"/>
                  </a:cubicBezTo>
                  <a:cubicBezTo>
                    <a:pt x="12523" y="4772"/>
                    <a:pt x="12949" y="4681"/>
                    <a:pt x="13405" y="4681"/>
                  </a:cubicBezTo>
                  <a:cubicBezTo>
                    <a:pt x="13557" y="4681"/>
                    <a:pt x="13709" y="4681"/>
                    <a:pt x="13861" y="4711"/>
                  </a:cubicBezTo>
                  <a:cubicBezTo>
                    <a:pt x="13861" y="4711"/>
                    <a:pt x="13861" y="4681"/>
                    <a:pt x="13861" y="4681"/>
                  </a:cubicBezTo>
                  <a:cubicBezTo>
                    <a:pt x="13861" y="3131"/>
                    <a:pt x="15107" y="1885"/>
                    <a:pt x="16657" y="1885"/>
                  </a:cubicBezTo>
                  <a:cubicBezTo>
                    <a:pt x="17204" y="1885"/>
                    <a:pt x="17751" y="2067"/>
                    <a:pt x="18177" y="2371"/>
                  </a:cubicBezTo>
                  <a:cubicBezTo>
                    <a:pt x="18785" y="973"/>
                    <a:pt x="20183" y="0"/>
                    <a:pt x="21794" y="0"/>
                  </a:cubicBezTo>
                  <a:cubicBezTo>
                    <a:pt x="23679" y="0"/>
                    <a:pt x="25259" y="1338"/>
                    <a:pt x="25654" y="3131"/>
                  </a:cubicBezTo>
                  <a:cubicBezTo>
                    <a:pt x="26019" y="2948"/>
                    <a:pt x="26445" y="2827"/>
                    <a:pt x="26870" y="2827"/>
                  </a:cubicBezTo>
                  <a:cubicBezTo>
                    <a:pt x="28177" y="2827"/>
                    <a:pt x="29302" y="3739"/>
                    <a:pt x="29575" y="4955"/>
                  </a:cubicBezTo>
                  <a:cubicBezTo>
                    <a:pt x="29940" y="4772"/>
                    <a:pt x="30366" y="4681"/>
                    <a:pt x="30822" y="4681"/>
                  </a:cubicBezTo>
                  <a:cubicBezTo>
                    <a:pt x="32129" y="4681"/>
                    <a:pt x="33223" y="5593"/>
                    <a:pt x="33527" y="6809"/>
                  </a:cubicBezTo>
                  <a:cubicBezTo>
                    <a:pt x="33922" y="6201"/>
                    <a:pt x="34621" y="5775"/>
                    <a:pt x="35411" y="5775"/>
                  </a:cubicBezTo>
                  <a:cubicBezTo>
                    <a:pt x="36658" y="5775"/>
                    <a:pt x="37661" y="6778"/>
                    <a:pt x="37661" y="7994"/>
                  </a:cubicBezTo>
                  <a:cubicBezTo>
                    <a:pt x="37661" y="8572"/>
                    <a:pt x="37448" y="9119"/>
                    <a:pt x="37083" y="9514"/>
                  </a:cubicBezTo>
                  <a:lnTo>
                    <a:pt x="39515" y="9514"/>
                  </a:lnTo>
                  <a:cubicBezTo>
                    <a:pt x="39880" y="9514"/>
                    <a:pt x="40184" y="9818"/>
                    <a:pt x="40184" y="10183"/>
                  </a:cubicBezTo>
                  <a:lnTo>
                    <a:pt x="40184" y="10183"/>
                  </a:lnTo>
                  <a:cubicBezTo>
                    <a:pt x="40184" y="10578"/>
                    <a:pt x="39880" y="10882"/>
                    <a:pt x="39515" y="10882"/>
                  </a:cubicBezTo>
                  <a:lnTo>
                    <a:pt x="699" y="10882"/>
                  </a:lnTo>
                  <a:cubicBezTo>
                    <a:pt x="335" y="10882"/>
                    <a:pt x="0" y="10578"/>
                    <a:pt x="0" y="10183"/>
                  </a:cubicBezTo>
                  <a:lnTo>
                    <a:pt x="0" y="10183"/>
                  </a:lnTo>
                  <a:cubicBezTo>
                    <a:pt x="0" y="9818"/>
                    <a:pt x="335" y="9514"/>
                    <a:pt x="699" y="9514"/>
                  </a:cubicBezTo>
                  <a:close/>
                  <a:moveTo>
                    <a:pt x="41399" y="9514"/>
                  </a:moveTo>
                  <a:lnTo>
                    <a:pt x="41430" y="9514"/>
                  </a:lnTo>
                  <a:cubicBezTo>
                    <a:pt x="41794" y="9514"/>
                    <a:pt x="42098" y="9818"/>
                    <a:pt x="42098" y="10183"/>
                  </a:cubicBezTo>
                  <a:lnTo>
                    <a:pt x="42098" y="10183"/>
                  </a:lnTo>
                  <a:cubicBezTo>
                    <a:pt x="42098" y="10578"/>
                    <a:pt x="41794" y="10882"/>
                    <a:pt x="41430" y="10882"/>
                  </a:cubicBezTo>
                  <a:lnTo>
                    <a:pt x="41399" y="10882"/>
                  </a:lnTo>
                  <a:cubicBezTo>
                    <a:pt x="41035" y="10882"/>
                    <a:pt x="40731" y="10578"/>
                    <a:pt x="40731" y="10183"/>
                  </a:cubicBezTo>
                  <a:lnTo>
                    <a:pt x="40731" y="10183"/>
                  </a:lnTo>
                  <a:cubicBezTo>
                    <a:pt x="40731" y="9818"/>
                    <a:pt x="41035" y="9514"/>
                    <a:pt x="41399" y="9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51"/>
            <p:cNvSpPr/>
            <p:nvPr/>
          </p:nvSpPr>
          <p:spPr>
            <a:xfrm>
              <a:off x="2414450" y="898475"/>
              <a:ext cx="657325" cy="230275"/>
            </a:xfrm>
            <a:custGeom>
              <a:rect b="b" l="l" r="r" t="t"/>
              <a:pathLst>
                <a:path extrusionOk="0" h="9211" w="26293">
                  <a:moveTo>
                    <a:pt x="1338" y="7539"/>
                  </a:moveTo>
                  <a:lnTo>
                    <a:pt x="2128" y="7539"/>
                  </a:lnTo>
                  <a:cubicBezTo>
                    <a:pt x="2371" y="7539"/>
                    <a:pt x="2554" y="7356"/>
                    <a:pt x="2554" y="7113"/>
                  </a:cubicBezTo>
                  <a:cubicBezTo>
                    <a:pt x="2554" y="6870"/>
                    <a:pt x="2402" y="6688"/>
                    <a:pt x="2128" y="6688"/>
                  </a:cubicBezTo>
                  <a:lnTo>
                    <a:pt x="0" y="6688"/>
                  </a:lnTo>
                  <a:cubicBezTo>
                    <a:pt x="31" y="5168"/>
                    <a:pt x="1277" y="3952"/>
                    <a:pt x="2766" y="3952"/>
                  </a:cubicBezTo>
                  <a:cubicBezTo>
                    <a:pt x="3648" y="3952"/>
                    <a:pt x="4438" y="4347"/>
                    <a:pt x="4955" y="4986"/>
                  </a:cubicBezTo>
                  <a:cubicBezTo>
                    <a:pt x="5320" y="4803"/>
                    <a:pt x="5775" y="4682"/>
                    <a:pt x="6231" y="4682"/>
                  </a:cubicBezTo>
                  <a:cubicBezTo>
                    <a:pt x="6383" y="4682"/>
                    <a:pt x="6535" y="4712"/>
                    <a:pt x="6657" y="4742"/>
                  </a:cubicBezTo>
                  <a:cubicBezTo>
                    <a:pt x="6657" y="4712"/>
                    <a:pt x="6657" y="4712"/>
                    <a:pt x="6657" y="4682"/>
                  </a:cubicBezTo>
                  <a:cubicBezTo>
                    <a:pt x="6657" y="3162"/>
                    <a:pt x="7903" y="1916"/>
                    <a:pt x="9453" y="1916"/>
                  </a:cubicBezTo>
                  <a:cubicBezTo>
                    <a:pt x="10031" y="1916"/>
                    <a:pt x="10548" y="2068"/>
                    <a:pt x="11004" y="2372"/>
                  </a:cubicBezTo>
                  <a:cubicBezTo>
                    <a:pt x="11611" y="973"/>
                    <a:pt x="12979" y="1"/>
                    <a:pt x="14621" y="1"/>
                  </a:cubicBezTo>
                  <a:cubicBezTo>
                    <a:pt x="16505" y="1"/>
                    <a:pt x="18086" y="1338"/>
                    <a:pt x="18450" y="3131"/>
                  </a:cubicBezTo>
                  <a:cubicBezTo>
                    <a:pt x="18846" y="2949"/>
                    <a:pt x="19241" y="2858"/>
                    <a:pt x="19697" y="2858"/>
                  </a:cubicBezTo>
                  <a:cubicBezTo>
                    <a:pt x="21004" y="2858"/>
                    <a:pt x="22098" y="3739"/>
                    <a:pt x="22402" y="4986"/>
                  </a:cubicBezTo>
                  <a:cubicBezTo>
                    <a:pt x="22767" y="4803"/>
                    <a:pt x="23192" y="4682"/>
                    <a:pt x="23618" y="4682"/>
                  </a:cubicBezTo>
                  <a:cubicBezTo>
                    <a:pt x="24894" y="4682"/>
                    <a:pt x="25958" y="5533"/>
                    <a:pt x="26293" y="6688"/>
                  </a:cubicBezTo>
                  <a:lnTo>
                    <a:pt x="14925" y="6688"/>
                  </a:lnTo>
                  <a:cubicBezTo>
                    <a:pt x="14681" y="6688"/>
                    <a:pt x="14499" y="6870"/>
                    <a:pt x="14499" y="7113"/>
                  </a:cubicBezTo>
                  <a:cubicBezTo>
                    <a:pt x="14499" y="7356"/>
                    <a:pt x="14681" y="7539"/>
                    <a:pt x="14925" y="7539"/>
                  </a:cubicBezTo>
                  <a:lnTo>
                    <a:pt x="18420" y="7539"/>
                  </a:lnTo>
                  <a:cubicBezTo>
                    <a:pt x="18876" y="7539"/>
                    <a:pt x="19271" y="7934"/>
                    <a:pt x="19271" y="8390"/>
                  </a:cubicBezTo>
                  <a:lnTo>
                    <a:pt x="19271" y="8390"/>
                  </a:lnTo>
                  <a:cubicBezTo>
                    <a:pt x="19271" y="8846"/>
                    <a:pt x="18876" y="9211"/>
                    <a:pt x="18420" y="9211"/>
                  </a:cubicBezTo>
                  <a:lnTo>
                    <a:pt x="1338" y="9211"/>
                  </a:lnTo>
                  <a:cubicBezTo>
                    <a:pt x="882" y="9211"/>
                    <a:pt x="517" y="8846"/>
                    <a:pt x="517" y="8390"/>
                  </a:cubicBezTo>
                  <a:lnTo>
                    <a:pt x="517" y="8390"/>
                  </a:lnTo>
                  <a:cubicBezTo>
                    <a:pt x="517" y="7934"/>
                    <a:pt x="882" y="7539"/>
                    <a:pt x="1338" y="7539"/>
                  </a:cubicBezTo>
                  <a:close/>
                  <a:moveTo>
                    <a:pt x="20852" y="7539"/>
                  </a:moveTo>
                  <a:cubicBezTo>
                    <a:pt x="20396" y="7539"/>
                    <a:pt x="20031" y="7934"/>
                    <a:pt x="20031" y="8390"/>
                  </a:cubicBezTo>
                  <a:lnTo>
                    <a:pt x="20031" y="8390"/>
                  </a:lnTo>
                  <a:cubicBezTo>
                    <a:pt x="20031" y="8846"/>
                    <a:pt x="20396" y="9211"/>
                    <a:pt x="20852" y="9211"/>
                  </a:cubicBezTo>
                  <a:lnTo>
                    <a:pt x="20882" y="9211"/>
                  </a:lnTo>
                  <a:cubicBezTo>
                    <a:pt x="21338" y="9211"/>
                    <a:pt x="21703" y="8846"/>
                    <a:pt x="21703" y="8390"/>
                  </a:cubicBezTo>
                  <a:lnTo>
                    <a:pt x="21703" y="8390"/>
                  </a:lnTo>
                  <a:cubicBezTo>
                    <a:pt x="21703" y="7934"/>
                    <a:pt x="21338" y="7539"/>
                    <a:pt x="20882" y="75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5" name="Google Shape;2575;p51"/>
          <p:cNvSpPr txBox="1"/>
          <p:nvPr/>
        </p:nvSpPr>
        <p:spPr>
          <a:xfrm>
            <a:off x="604950" y="1645188"/>
            <a:ext cx="75810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Organize a synchronous, optionally </a:t>
            </a:r>
            <a:r>
              <a:rPr lang="en" sz="2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competitive watch party for your media-language community.</a:t>
            </a:r>
            <a:endParaRPr sz="26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uman Language by Slidesgo">
  <a:themeElements>
    <a:clrScheme name="Simple Light">
      <a:dk1>
        <a:srgbClr val="3A204F"/>
      </a:dk1>
      <a:lt1>
        <a:srgbClr val="5831B1"/>
      </a:lt1>
      <a:dk2>
        <a:srgbClr val="53C8C0"/>
      </a:dk2>
      <a:lt2>
        <a:srgbClr val="E7FDFB"/>
      </a:lt2>
      <a:accent1>
        <a:srgbClr val="AB3853"/>
      </a:accent1>
      <a:accent2>
        <a:srgbClr val="FF4E5F"/>
      </a:accent2>
      <a:accent3>
        <a:srgbClr val="FFF3F4"/>
      </a:accent3>
      <a:accent4>
        <a:srgbClr val="FFA432"/>
      </a:accent4>
      <a:accent5>
        <a:srgbClr val="FFD232"/>
      </a:accent5>
      <a:accent6>
        <a:srgbClr val="FFFFFF"/>
      </a:accent6>
      <a:hlink>
        <a:srgbClr val="3A20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